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  <p:sldMasterId id="2147483658" r:id="rId3"/>
  </p:sldMasterIdLst>
  <p:notesMasterIdLst>
    <p:notesMasterId r:id="rId34"/>
  </p:notesMasterIdLst>
  <p:sldIdLst>
    <p:sldId id="256" r:id="rId4"/>
    <p:sldId id="259" r:id="rId5"/>
    <p:sldId id="261" r:id="rId6"/>
    <p:sldId id="262" r:id="rId7"/>
    <p:sldId id="263" r:id="rId8"/>
    <p:sldId id="264" r:id="rId9"/>
    <p:sldId id="268" r:id="rId10"/>
    <p:sldId id="282" r:id="rId11"/>
    <p:sldId id="296" r:id="rId12"/>
    <p:sldId id="274" r:id="rId13"/>
    <p:sldId id="275" r:id="rId14"/>
    <p:sldId id="281" r:id="rId15"/>
    <p:sldId id="270" r:id="rId16"/>
    <p:sldId id="289" r:id="rId17"/>
    <p:sldId id="283" r:id="rId18"/>
    <p:sldId id="284" r:id="rId19"/>
    <p:sldId id="293" r:id="rId20"/>
    <p:sldId id="294" r:id="rId21"/>
    <p:sldId id="299" r:id="rId22"/>
    <p:sldId id="297" r:id="rId23"/>
    <p:sldId id="292" r:id="rId24"/>
    <p:sldId id="286" r:id="rId25"/>
    <p:sldId id="288" r:id="rId26"/>
    <p:sldId id="298" r:id="rId27"/>
    <p:sldId id="300" r:id="rId28"/>
    <p:sldId id="290" r:id="rId29"/>
    <p:sldId id="291" r:id="rId30"/>
    <p:sldId id="276" r:id="rId31"/>
    <p:sldId id="279" r:id="rId32"/>
    <p:sldId id="258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JMfoBMrBw3LQlhUxLXKf3m1Zd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124"/>
    <a:srgbClr val="326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667D74-040C-6C40-84C5-4142A4578B8F}" v="2989" dt="2021-11-18T08:52:33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9"/>
    <p:restoredTop sz="94752"/>
  </p:normalViewPr>
  <p:slideViewPr>
    <p:cSldViewPr snapToGrid="0">
      <p:cViewPr varScale="1">
        <p:scale>
          <a:sx n="226" d="100"/>
          <a:sy n="226" d="100"/>
        </p:scale>
        <p:origin x="32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customschemas.google.com/relationships/presentationmetadata" Target="meta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 Sankov" userId="d6b7c8f9-fb31-461e-8700-087478f780a3" providerId="ADAL" clId="{99667D74-040C-6C40-84C5-4142A4578B8F}"/>
    <pc:docChg chg="undo custSel addSld delSld modSld sldOrd">
      <pc:chgData name="Anton Sankov" userId="d6b7c8f9-fb31-461e-8700-087478f780a3" providerId="ADAL" clId="{99667D74-040C-6C40-84C5-4142A4578B8F}" dt="2021-11-18T08:52:33.226" v="9411" actId="20577"/>
      <pc:docMkLst>
        <pc:docMk/>
      </pc:docMkLst>
      <pc:sldChg chg="addSp delSp modSp mod">
        <pc:chgData name="Anton Sankov" userId="d6b7c8f9-fb31-461e-8700-087478f780a3" providerId="ADAL" clId="{99667D74-040C-6C40-84C5-4142A4578B8F}" dt="2021-10-10T14:15:13.054" v="883" actId="478"/>
        <pc:sldMkLst>
          <pc:docMk/>
          <pc:sldMk cId="0" sldId="256"/>
        </pc:sldMkLst>
        <pc:spChg chg="add del mod">
          <ac:chgData name="Anton Sankov" userId="d6b7c8f9-fb31-461e-8700-087478f780a3" providerId="ADAL" clId="{99667D74-040C-6C40-84C5-4142A4578B8F}" dt="2021-10-10T14:15:09.945" v="881" actId="478"/>
          <ac:spMkLst>
            <pc:docMk/>
            <pc:sldMk cId="0" sldId="256"/>
            <ac:spMk id="3" creationId="{4797E338-6C4A-FC43-8F93-9C06CE529C93}"/>
          </ac:spMkLst>
        </pc:spChg>
        <pc:spChg chg="add del mod">
          <ac:chgData name="Anton Sankov" userId="d6b7c8f9-fb31-461e-8700-087478f780a3" providerId="ADAL" clId="{99667D74-040C-6C40-84C5-4142A4578B8F}" dt="2021-10-10T14:15:13.054" v="883" actId="478"/>
          <ac:spMkLst>
            <pc:docMk/>
            <pc:sldMk cId="0" sldId="256"/>
            <ac:spMk id="5" creationId="{5C12FA31-7CAB-AC45-AB88-C76949F6EA24}"/>
          </ac:spMkLst>
        </pc:spChg>
        <pc:spChg chg="del mod">
          <ac:chgData name="Anton Sankov" userId="d6b7c8f9-fb31-461e-8700-087478f780a3" providerId="ADAL" clId="{99667D74-040C-6C40-84C5-4142A4578B8F}" dt="2021-10-10T14:15:07.802" v="880" actId="478"/>
          <ac:spMkLst>
            <pc:docMk/>
            <pc:sldMk cId="0" sldId="256"/>
            <ac:spMk id="71" creationId="{00000000-0000-0000-0000-000000000000}"/>
          </ac:spMkLst>
        </pc:spChg>
        <pc:spChg chg="del mod">
          <ac:chgData name="Anton Sankov" userId="d6b7c8f9-fb31-461e-8700-087478f780a3" providerId="ADAL" clId="{99667D74-040C-6C40-84C5-4142A4578B8F}" dt="2021-10-10T14:15:11.952" v="882" actId="478"/>
          <ac:spMkLst>
            <pc:docMk/>
            <pc:sldMk cId="0" sldId="256"/>
            <ac:spMk id="72" creationId="{00000000-0000-0000-0000-000000000000}"/>
          </ac:spMkLst>
        </pc:spChg>
        <pc:spChg chg="add del mod">
          <ac:chgData name="Anton Sankov" userId="d6b7c8f9-fb31-461e-8700-087478f780a3" providerId="ADAL" clId="{99667D74-040C-6C40-84C5-4142A4578B8F}" dt="2021-10-10T14:15:00.521" v="876"/>
          <ac:spMkLst>
            <pc:docMk/>
            <pc:sldMk cId="0" sldId="256"/>
            <ac:spMk id="73" creationId="{00000000-0000-0000-0000-000000000000}"/>
          </ac:spMkLst>
        </pc:spChg>
        <pc:spChg chg="add del mod">
          <ac:chgData name="Anton Sankov" userId="d6b7c8f9-fb31-461e-8700-087478f780a3" providerId="ADAL" clId="{99667D74-040C-6C40-84C5-4142A4578B8F}" dt="2021-10-10T14:15:02.664" v="877"/>
          <ac:spMkLst>
            <pc:docMk/>
            <pc:sldMk cId="0" sldId="256"/>
            <ac:spMk id="74" creationId="{00000000-0000-0000-0000-000000000000}"/>
          </ac:spMkLst>
        </pc:spChg>
      </pc:sldChg>
      <pc:sldChg chg="modSp del mod ord">
        <pc:chgData name="Anton Sankov" userId="d6b7c8f9-fb31-461e-8700-087478f780a3" providerId="ADAL" clId="{99667D74-040C-6C40-84C5-4142A4578B8F}" dt="2021-11-01T10:00:45.235" v="3140" actId="2696"/>
        <pc:sldMkLst>
          <pc:docMk/>
          <pc:sldMk cId="0" sldId="257"/>
        </pc:sldMkLst>
        <pc:spChg chg="mod">
          <ac:chgData name="Anton Sankov" userId="d6b7c8f9-fb31-461e-8700-087478f780a3" providerId="ADAL" clId="{99667D74-040C-6C40-84C5-4142A4578B8F}" dt="2021-10-10T15:43:43.356" v="916" actId="20577"/>
          <ac:spMkLst>
            <pc:docMk/>
            <pc:sldMk cId="0" sldId="257"/>
            <ac:spMk id="79" creationId="{00000000-0000-0000-0000-000000000000}"/>
          </ac:spMkLst>
        </pc:spChg>
      </pc:sldChg>
      <pc:sldChg chg="addSp delSp modSp mod">
        <pc:chgData name="Anton Sankov" userId="d6b7c8f9-fb31-461e-8700-087478f780a3" providerId="ADAL" clId="{99667D74-040C-6C40-84C5-4142A4578B8F}" dt="2021-11-15T15:47:55.435" v="9237"/>
        <pc:sldMkLst>
          <pc:docMk/>
          <pc:sldMk cId="0" sldId="258"/>
        </pc:sldMkLst>
        <pc:spChg chg="add del mod">
          <ac:chgData name="Anton Sankov" userId="d6b7c8f9-fb31-461e-8700-087478f780a3" providerId="ADAL" clId="{99667D74-040C-6C40-84C5-4142A4578B8F}" dt="2021-10-17T16:40:45.880" v="1722"/>
          <ac:spMkLst>
            <pc:docMk/>
            <pc:sldMk cId="0" sldId="258"/>
            <ac:spMk id="2" creationId="{272F8195-4921-E94B-AC55-85CE17800DBE}"/>
          </ac:spMkLst>
        </pc:spChg>
        <pc:spChg chg="add del mod">
          <ac:chgData name="Anton Sankov" userId="d6b7c8f9-fb31-461e-8700-087478f780a3" providerId="ADAL" clId="{99667D74-040C-6C40-84C5-4142A4578B8F}" dt="2021-11-01T12:30:31.280" v="3164" actId="478"/>
          <ac:spMkLst>
            <pc:docMk/>
            <pc:sldMk cId="0" sldId="258"/>
            <ac:spMk id="3" creationId="{91FC2FEC-F52F-D849-AF4F-16C8A34C03DA}"/>
          </ac:spMkLst>
        </pc:spChg>
        <pc:spChg chg="add mod">
          <ac:chgData name="Anton Sankov" userId="d6b7c8f9-fb31-461e-8700-087478f780a3" providerId="ADAL" clId="{99667D74-040C-6C40-84C5-4142A4578B8F}" dt="2021-11-01T12:30:33.914" v="3165" actId="1076"/>
          <ac:spMkLst>
            <pc:docMk/>
            <pc:sldMk cId="0" sldId="258"/>
            <ac:spMk id="8" creationId="{E5E71997-5BA5-1D46-8073-3AE1F9D9872D}"/>
          </ac:spMkLst>
        </pc:spChg>
        <pc:spChg chg="mod">
          <ac:chgData name="Anton Sankov" userId="d6b7c8f9-fb31-461e-8700-087478f780a3" providerId="ADAL" clId="{99667D74-040C-6C40-84C5-4142A4578B8F}" dt="2021-11-01T12:30:38.085" v="3177" actId="20577"/>
          <ac:spMkLst>
            <pc:docMk/>
            <pc:sldMk cId="0" sldId="258"/>
            <ac:spMk id="88" creationId="{00000000-0000-0000-0000-000000000000}"/>
          </ac:spMkLst>
        </pc:spChg>
        <pc:spChg chg="mod">
          <ac:chgData name="Anton Sankov" userId="d6b7c8f9-fb31-461e-8700-087478f780a3" providerId="ADAL" clId="{99667D74-040C-6C40-84C5-4142A4578B8F}" dt="2021-10-17T16:40:02.264" v="1684" actId="2711"/>
          <ac:spMkLst>
            <pc:docMk/>
            <pc:sldMk cId="0" sldId="258"/>
            <ac:spMk id="89" creationId="{00000000-0000-0000-0000-000000000000}"/>
          </ac:spMkLst>
        </pc:spChg>
        <pc:spChg chg="mod">
          <ac:chgData name="Anton Sankov" userId="d6b7c8f9-fb31-461e-8700-087478f780a3" providerId="ADAL" clId="{99667D74-040C-6C40-84C5-4142A4578B8F}" dt="2021-11-02T08:54:39.854" v="3180" actId="113"/>
          <ac:spMkLst>
            <pc:docMk/>
            <pc:sldMk cId="0" sldId="258"/>
            <ac:spMk id="90" creationId="{00000000-0000-0000-0000-000000000000}"/>
          </ac:spMkLst>
        </pc:spChg>
        <pc:spChg chg="mod">
          <ac:chgData name="Anton Sankov" userId="d6b7c8f9-fb31-461e-8700-087478f780a3" providerId="ADAL" clId="{99667D74-040C-6C40-84C5-4142A4578B8F}" dt="2021-10-17T16:40:08.143" v="1686" actId="113"/>
          <ac:spMkLst>
            <pc:docMk/>
            <pc:sldMk cId="0" sldId="258"/>
            <ac:spMk id="91" creationId="{00000000-0000-0000-0000-000000000000}"/>
          </ac:spMkLst>
        </pc:spChg>
        <pc:spChg chg="mod">
          <ac:chgData name="Anton Sankov" userId="d6b7c8f9-fb31-461e-8700-087478f780a3" providerId="ADAL" clId="{99667D74-040C-6C40-84C5-4142A4578B8F}" dt="2021-10-17T16:40:12.200" v="1687" actId="2711"/>
          <ac:spMkLst>
            <pc:docMk/>
            <pc:sldMk cId="0" sldId="258"/>
            <ac:spMk id="92" creationId="{00000000-0000-0000-0000-000000000000}"/>
          </ac:spMkLst>
        </pc:spChg>
        <pc:spChg chg="del mod">
          <ac:chgData name="Anton Sankov" userId="d6b7c8f9-fb31-461e-8700-087478f780a3" providerId="ADAL" clId="{99667D74-040C-6C40-84C5-4142A4578B8F}" dt="2021-11-01T12:30:29.595" v="3163" actId="478"/>
          <ac:spMkLst>
            <pc:docMk/>
            <pc:sldMk cId="0" sldId="258"/>
            <ac:spMk id="93" creationId="{00000000-0000-0000-0000-000000000000}"/>
          </ac:spMkLst>
        </pc:spChg>
        <pc:picChg chg="add mod">
          <ac:chgData name="Anton Sankov" userId="d6b7c8f9-fb31-461e-8700-087478f780a3" providerId="ADAL" clId="{99667D74-040C-6C40-84C5-4142A4578B8F}" dt="2021-11-11T16:50:41.575" v="8913"/>
          <ac:picMkLst>
            <pc:docMk/>
            <pc:sldMk cId="0" sldId="258"/>
            <ac:picMk id="9" creationId="{41CC1C53-D45D-B948-8107-75C439DBF43A}"/>
          </ac:picMkLst>
        </pc:picChg>
        <pc:picChg chg="add mod">
          <ac:chgData name="Anton Sankov" userId="d6b7c8f9-fb31-461e-8700-087478f780a3" providerId="ADAL" clId="{99667D74-040C-6C40-84C5-4142A4578B8F}" dt="2021-11-15T15:47:55.435" v="9237"/>
          <ac:picMkLst>
            <pc:docMk/>
            <pc:sldMk cId="0" sldId="258"/>
            <ac:picMk id="10" creationId="{0A861DF3-C05E-C04A-9EEC-B345536A8461}"/>
          </ac:picMkLst>
        </pc:picChg>
      </pc:sldChg>
      <pc:sldChg chg="addSp modSp mod modAnim">
        <pc:chgData name="Anton Sankov" userId="d6b7c8f9-fb31-461e-8700-087478f780a3" providerId="ADAL" clId="{99667D74-040C-6C40-84C5-4142A4578B8F}" dt="2021-11-16T09:19:21.382" v="9392" actId="20577"/>
        <pc:sldMkLst>
          <pc:docMk/>
          <pc:sldMk cId="429075747" sldId="259"/>
        </pc:sldMkLst>
        <pc:spChg chg="mod">
          <ac:chgData name="Anton Sankov" userId="d6b7c8f9-fb31-461e-8700-087478f780a3" providerId="ADAL" clId="{99667D74-040C-6C40-84C5-4142A4578B8F}" dt="2021-11-16T09:19:21.382" v="9392" actId="20577"/>
          <ac:spMkLst>
            <pc:docMk/>
            <pc:sldMk cId="429075747" sldId="259"/>
            <ac:spMk id="2" creationId="{662E8B50-CE5E-3845-8475-3A539BFFC7FF}"/>
          </ac:spMkLst>
        </pc:spChg>
        <pc:spChg chg="add mod">
          <ac:chgData name="Anton Sankov" userId="d6b7c8f9-fb31-461e-8700-087478f780a3" providerId="ADAL" clId="{99667D74-040C-6C40-84C5-4142A4578B8F}" dt="2021-11-07T16:38:54.142" v="8661" actId="1076"/>
          <ac:spMkLst>
            <pc:docMk/>
            <pc:sldMk cId="429075747" sldId="259"/>
            <ac:spMk id="6" creationId="{B152F3B9-6E36-2A45-9657-46E675747EC1}"/>
          </ac:spMkLst>
        </pc:spChg>
        <pc:picChg chg="add mod modCrop">
          <ac:chgData name="Anton Sankov" userId="d6b7c8f9-fb31-461e-8700-087478f780a3" providerId="ADAL" clId="{99667D74-040C-6C40-84C5-4142A4578B8F}" dt="2021-11-03T15:42:08.876" v="5096" actId="1076"/>
          <ac:picMkLst>
            <pc:docMk/>
            <pc:sldMk cId="429075747" sldId="259"/>
            <ac:picMk id="5" creationId="{393DCD83-7496-6E48-862A-8D97FC7F143E}"/>
          </ac:picMkLst>
        </pc:picChg>
      </pc:sldChg>
      <pc:sldChg chg="addSp delSp modSp del mod ord modAnim modShow">
        <pc:chgData name="Anton Sankov" userId="d6b7c8f9-fb31-461e-8700-087478f780a3" providerId="ADAL" clId="{99667D74-040C-6C40-84C5-4142A4578B8F}" dt="2021-11-15T09:31:32.119" v="9017" actId="2696"/>
        <pc:sldMkLst>
          <pc:docMk/>
          <pc:sldMk cId="1880754355" sldId="260"/>
        </pc:sldMkLst>
        <pc:spChg chg="mod">
          <ac:chgData name="Anton Sankov" userId="d6b7c8f9-fb31-461e-8700-087478f780a3" providerId="ADAL" clId="{99667D74-040C-6C40-84C5-4142A4578B8F}" dt="2021-11-01T08:16:04.507" v="2491" actId="1076"/>
          <ac:spMkLst>
            <pc:docMk/>
            <pc:sldMk cId="1880754355" sldId="260"/>
            <ac:spMk id="2" creationId="{662E8B50-CE5E-3845-8475-3A539BFFC7FF}"/>
          </ac:spMkLst>
        </pc:spChg>
        <pc:spChg chg="mod">
          <ac:chgData name="Anton Sankov" userId="d6b7c8f9-fb31-461e-8700-087478f780a3" providerId="ADAL" clId="{99667D74-040C-6C40-84C5-4142A4578B8F}" dt="2021-11-03T15:45:09.035" v="5116" actId="20577"/>
          <ac:spMkLst>
            <pc:docMk/>
            <pc:sldMk cId="1880754355" sldId="260"/>
            <ac:spMk id="3" creationId="{3F8261C1-A267-2B4C-AAC0-53ADACAE828D}"/>
          </ac:spMkLst>
        </pc:spChg>
        <pc:spChg chg="add del mod">
          <ac:chgData name="Anton Sankov" userId="d6b7c8f9-fb31-461e-8700-087478f780a3" providerId="ADAL" clId="{99667D74-040C-6C40-84C5-4142A4578B8F}" dt="2021-11-06T14:11:30.555" v="8466" actId="478"/>
          <ac:spMkLst>
            <pc:docMk/>
            <pc:sldMk cId="1880754355" sldId="260"/>
            <ac:spMk id="4" creationId="{74BD7070-0432-664E-8C85-E87A3FEDA244}"/>
          </ac:spMkLst>
        </pc:spChg>
      </pc:sldChg>
      <pc:sldChg chg="addSp delSp modSp mod ord modAnim">
        <pc:chgData name="Anton Sankov" userId="d6b7c8f9-fb31-461e-8700-087478f780a3" providerId="ADAL" clId="{99667D74-040C-6C40-84C5-4142A4578B8F}" dt="2021-11-12T08:44:53.792" v="8962" actId="20577"/>
        <pc:sldMkLst>
          <pc:docMk/>
          <pc:sldMk cId="510065731" sldId="261"/>
        </pc:sldMkLst>
        <pc:spChg chg="mod">
          <ac:chgData name="Anton Sankov" userId="d6b7c8f9-fb31-461e-8700-087478f780a3" providerId="ADAL" clId="{99667D74-040C-6C40-84C5-4142A4578B8F}" dt="2021-11-12T08:44:53.792" v="8962" actId="20577"/>
          <ac:spMkLst>
            <pc:docMk/>
            <pc:sldMk cId="510065731" sldId="261"/>
            <ac:spMk id="2" creationId="{662E8B50-CE5E-3845-8475-3A539BFFC7FF}"/>
          </ac:spMkLst>
        </pc:spChg>
        <pc:spChg chg="del mod">
          <ac:chgData name="Anton Sankov" userId="d6b7c8f9-fb31-461e-8700-087478f780a3" providerId="ADAL" clId="{99667D74-040C-6C40-84C5-4142A4578B8F}" dt="2021-11-01T08:25:59.906" v="2800" actId="478"/>
          <ac:spMkLst>
            <pc:docMk/>
            <pc:sldMk cId="510065731" sldId="261"/>
            <ac:spMk id="3" creationId="{3F8261C1-A267-2B4C-AAC0-53ADACAE828D}"/>
          </ac:spMkLst>
        </pc:spChg>
        <pc:spChg chg="add del mod">
          <ac:chgData name="Anton Sankov" userId="d6b7c8f9-fb31-461e-8700-087478f780a3" providerId="ADAL" clId="{99667D74-040C-6C40-84C5-4142A4578B8F}" dt="2021-10-18T07:03:54.848" v="2312"/>
          <ac:spMkLst>
            <pc:docMk/>
            <pc:sldMk cId="510065731" sldId="261"/>
            <ac:spMk id="5" creationId="{325FB941-A61A-7742-91C1-125A8FB998C7}"/>
          </ac:spMkLst>
        </pc:spChg>
        <pc:spChg chg="add del mod">
          <ac:chgData name="Anton Sankov" userId="d6b7c8f9-fb31-461e-8700-087478f780a3" providerId="ADAL" clId="{99667D74-040C-6C40-84C5-4142A4578B8F}" dt="2021-11-01T08:26:04.102" v="2803" actId="478"/>
          <ac:spMkLst>
            <pc:docMk/>
            <pc:sldMk cId="510065731" sldId="261"/>
            <ac:spMk id="5" creationId="{8399EA02-58C6-804E-961D-D7FD73C6E42B}"/>
          </ac:spMkLst>
        </pc:spChg>
        <pc:spChg chg="add del mod">
          <ac:chgData name="Anton Sankov" userId="d6b7c8f9-fb31-461e-8700-087478f780a3" providerId="ADAL" clId="{99667D74-040C-6C40-84C5-4142A4578B8F}" dt="2021-11-01T08:25:55.755" v="2798" actId="21"/>
          <ac:spMkLst>
            <pc:docMk/>
            <pc:sldMk cId="510065731" sldId="261"/>
            <ac:spMk id="6" creationId="{B3D4C625-7B88-E542-BF6C-7E78F553DC60}"/>
          </ac:spMkLst>
        </pc:spChg>
        <pc:spChg chg="add del mod">
          <ac:chgData name="Anton Sankov" userId="d6b7c8f9-fb31-461e-8700-087478f780a3" providerId="ADAL" clId="{99667D74-040C-6C40-84C5-4142A4578B8F}" dt="2021-11-01T08:26:02.359" v="2802" actId="478"/>
          <ac:spMkLst>
            <pc:docMk/>
            <pc:sldMk cId="510065731" sldId="261"/>
            <ac:spMk id="10" creationId="{58A143F8-B95E-EA43-B451-01C658522F5A}"/>
          </ac:spMkLst>
        </pc:spChg>
        <pc:spChg chg="add mod">
          <ac:chgData name="Anton Sankov" userId="d6b7c8f9-fb31-461e-8700-087478f780a3" providerId="ADAL" clId="{99667D74-040C-6C40-84C5-4142A4578B8F}" dt="2021-11-01T08:26:13.843" v="2810" actId="20577"/>
          <ac:spMkLst>
            <pc:docMk/>
            <pc:sldMk cId="510065731" sldId="261"/>
            <ac:spMk id="11" creationId="{8FCF5D13-E651-7443-8A00-D6D9E8526B3F}"/>
          </ac:spMkLst>
        </pc:spChg>
        <pc:picChg chg="add del mod">
          <ac:chgData name="Anton Sankov" userId="d6b7c8f9-fb31-461e-8700-087478f780a3" providerId="ADAL" clId="{99667D74-040C-6C40-84C5-4142A4578B8F}" dt="2021-10-18T07:04:23.621" v="2320" actId="478"/>
          <ac:picMkLst>
            <pc:docMk/>
            <pc:sldMk cId="510065731" sldId="261"/>
            <ac:picMk id="4" creationId="{03BEAF52-72A3-E049-B1FD-6A024E1C4011}"/>
          </ac:picMkLst>
        </pc:picChg>
        <pc:picChg chg="add del mod">
          <ac:chgData name="Anton Sankov" userId="d6b7c8f9-fb31-461e-8700-087478f780a3" providerId="ADAL" clId="{99667D74-040C-6C40-84C5-4142A4578B8F}" dt="2021-10-18T07:04:05.270" v="2315" actId="478"/>
          <ac:picMkLst>
            <pc:docMk/>
            <pc:sldMk cId="510065731" sldId="261"/>
            <ac:picMk id="6" creationId="{2F873EB4-7315-9244-9CFD-AB0A543FD7AC}"/>
          </ac:picMkLst>
        </pc:picChg>
        <pc:picChg chg="add del mod">
          <ac:chgData name="Anton Sankov" userId="d6b7c8f9-fb31-461e-8700-087478f780a3" providerId="ADAL" clId="{99667D74-040C-6C40-84C5-4142A4578B8F}" dt="2021-10-18T07:04:22.950" v="2319" actId="21"/>
          <ac:picMkLst>
            <pc:docMk/>
            <pc:sldMk cId="510065731" sldId="261"/>
            <ac:picMk id="7" creationId="{D1DC8066-E072-D545-B7AB-AE9B2C639DF7}"/>
          </ac:picMkLst>
        </pc:picChg>
        <pc:picChg chg="add mod">
          <ac:chgData name="Anton Sankov" userId="d6b7c8f9-fb31-461e-8700-087478f780a3" providerId="ADAL" clId="{99667D74-040C-6C40-84C5-4142A4578B8F}" dt="2021-10-18T07:04:24.001" v="2321"/>
          <ac:picMkLst>
            <pc:docMk/>
            <pc:sldMk cId="510065731" sldId="261"/>
            <ac:picMk id="8" creationId="{0C87F9D4-E27E-564E-9104-32365931EACD}"/>
          </ac:picMkLst>
        </pc:picChg>
        <pc:picChg chg="add mod modCrop">
          <ac:chgData name="Anton Sankov" userId="d6b7c8f9-fb31-461e-8700-087478f780a3" providerId="ADAL" clId="{99667D74-040C-6C40-84C5-4142A4578B8F}" dt="2021-10-18T07:04:59.515" v="2325" actId="732"/>
          <ac:picMkLst>
            <pc:docMk/>
            <pc:sldMk cId="510065731" sldId="261"/>
            <ac:picMk id="9" creationId="{7C5AA1FB-57A2-7D40-978D-122135F805E7}"/>
          </ac:picMkLst>
        </pc:picChg>
      </pc:sldChg>
      <pc:sldChg chg="addSp delSp modSp mod ord modAnim">
        <pc:chgData name="Anton Sankov" userId="d6b7c8f9-fb31-461e-8700-087478f780a3" providerId="ADAL" clId="{99667D74-040C-6C40-84C5-4142A4578B8F}" dt="2021-11-07T16:36:22.121" v="8609"/>
        <pc:sldMkLst>
          <pc:docMk/>
          <pc:sldMk cId="2983072945" sldId="262"/>
        </pc:sldMkLst>
        <pc:spChg chg="mod">
          <ac:chgData name="Anton Sankov" userId="d6b7c8f9-fb31-461e-8700-087478f780a3" providerId="ADAL" clId="{99667D74-040C-6C40-84C5-4142A4578B8F}" dt="2021-11-01T08:25:27.818" v="2792" actId="255"/>
          <ac:spMkLst>
            <pc:docMk/>
            <pc:sldMk cId="2983072945" sldId="262"/>
            <ac:spMk id="3" creationId="{3F8261C1-A267-2B4C-AAC0-53ADACAE828D}"/>
          </ac:spMkLst>
        </pc:spChg>
        <pc:spChg chg="mod">
          <ac:chgData name="Anton Sankov" userId="d6b7c8f9-fb31-461e-8700-087478f780a3" providerId="ADAL" clId="{99667D74-040C-6C40-84C5-4142A4578B8F}" dt="2021-11-01T09:56:09.539" v="3015" actId="113"/>
          <ac:spMkLst>
            <pc:docMk/>
            <pc:sldMk cId="2983072945" sldId="262"/>
            <ac:spMk id="7" creationId="{87D3DFB7-D601-3E49-8280-F786CB59AADE}"/>
          </ac:spMkLst>
        </pc:spChg>
        <pc:picChg chg="add del mod">
          <ac:chgData name="Anton Sankov" userId="d6b7c8f9-fb31-461e-8700-087478f780a3" providerId="ADAL" clId="{99667D74-040C-6C40-84C5-4142A4578B8F}" dt="2021-11-03T14:41:43.479" v="3197" actId="21"/>
          <ac:picMkLst>
            <pc:docMk/>
            <pc:sldMk cId="2983072945" sldId="262"/>
            <ac:picMk id="4" creationId="{3D9C7CE6-1DF8-3845-AB09-2520BF2BCC9E}"/>
          </ac:picMkLst>
        </pc:picChg>
        <pc:picChg chg="add mod modCrop">
          <ac:chgData name="Anton Sankov" userId="d6b7c8f9-fb31-461e-8700-087478f780a3" providerId="ADAL" clId="{99667D74-040C-6C40-84C5-4142A4578B8F}" dt="2021-11-03T14:41:35.179" v="3194" actId="1076"/>
          <ac:picMkLst>
            <pc:docMk/>
            <pc:sldMk cId="2983072945" sldId="262"/>
            <ac:picMk id="6" creationId="{127802D8-4FD9-A24D-857A-8320FB2DF55F}"/>
          </ac:picMkLst>
        </pc:picChg>
        <pc:picChg chg="add mod">
          <ac:chgData name="Anton Sankov" userId="d6b7c8f9-fb31-461e-8700-087478f780a3" providerId="ADAL" clId="{99667D74-040C-6C40-84C5-4142A4578B8F}" dt="2021-11-03T14:41:39.327" v="3196" actId="1076"/>
          <ac:picMkLst>
            <pc:docMk/>
            <pc:sldMk cId="2983072945" sldId="262"/>
            <ac:picMk id="8" creationId="{58DADF39-79D7-0043-94C5-FD7454CC577F}"/>
          </ac:picMkLst>
        </pc:picChg>
      </pc:sldChg>
      <pc:sldChg chg="addSp delSp modSp mod delAnim modAnim">
        <pc:chgData name="Anton Sankov" userId="d6b7c8f9-fb31-461e-8700-087478f780a3" providerId="ADAL" clId="{99667D74-040C-6C40-84C5-4142A4578B8F}" dt="2021-11-07T15:50:49.657" v="8565"/>
        <pc:sldMkLst>
          <pc:docMk/>
          <pc:sldMk cId="4163440417" sldId="263"/>
        </pc:sldMkLst>
        <pc:spChg chg="del mod">
          <ac:chgData name="Anton Sankov" userId="d6b7c8f9-fb31-461e-8700-087478f780a3" providerId="ADAL" clId="{99667D74-040C-6C40-84C5-4142A4578B8F}" dt="2021-11-03T14:45:51.699" v="3205" actId="478"/>
          <ac:spMkLst>
            <pc:docMk/>
            <pc:sldMk cId="4163440417" sldId="263"/>
            <ac:spMk id="2" creationId="{662E8B50-CE5E-3845-8475-3A539BFFC7FF}"/>
          </ac:spMkLst>
        </pc:spChg>
        <pc:spChg chg="mod">
          <ac:chgData name="Anton Sankov" userId="d6b7c8f9-fb31-461e-8700-087478f780a3" providerId="ADAL" clId="{99667D74-040C-6C40-84C5-4142A4578B8F}" dt="2021-11-04T12:06:37.446" v="6119" actId="20577"/>
          <ac:spMkLst>
            <pc:docMk/>
            <pc:sldMk cId="4163440417" sldId="263"/>
            <ac:spMk id="3" creationId="{3F8261C1-A267-2B4C-AAC0-53ADACAE828D}"/>
          </ac:spMkLst>
        </pc:spChg>
        <pc:spChg chg="add del mod">
          <ac:chgData name="Anton Sankov" userId="d6b7c8f9-fb31-461e-8700-087478f780a3" providerId="ADAL" clId="{99667D74-040C-6C40-84C5-4142A4578B8F}" dt="2021-11-03T14:45:53.358" v="3206" actId="478"/>
          <ac:spMkLst>
            <pc:docMk/>
            <pc:sldMk cId="4163440417" sldId="263"/>
            <ac:spMk id="7" creationId="{07360491-9526-CF48-BA4B-115020D3C304}"/>
          </ac:spMkLst>
        </pc:spChg>
        <pc:spChg chg="add mod">
          <ac:chgData name="Anton Sankov" userId="d6b7c8f9-fb31-461e-8700-087478f780a3" providerId="ADAL" clId="{99667D74-040C-6C40-84C5-4142A4578B8F}" dt="2021-11-03T14:49:27.852" v="3276" actId="1076"/>
          <ac:spMkLst>
            <pc:docMk/>
            <pc:sldMk cId="4163440417" sldId="263"/>
            <ac:spMk id="8" creationId="{F6FB28AC-E731-0948-AC67-C7489DD306A9}"/>
          </ac:spMkLst>
        </pc:spChg>
        <pc:picChg chg="add del mod">
          <ac:chgData name="Anton Sankov" userId="d6b7c8f9-fb31-461e-8700-087478f780a3" providerId="ADAL" clId="{99667D74-040C-6C40-84C5-4142A4578B8F}" dt="2021-11-03T14:45:55.422" v="3208" actId="478"/>
          <ac:picMkLst>
            <pc:docMk/>
            <pc:sldMk cId="4163440417" sldId="263"/>
            <ac:picMk id="5" creationId="{1921BA6D-2FE3-9640-A8E8-A3EC4F6E48E9}"/>
          </ac:picMkLst>
        </pc:picChg>
        <pc:picChg chg="add del mod">
          <ac:chgData name="Anton Sankov" userId="d6b7c8f9-fb31-461e-8700-087478f780a3" providerId="ADAL" clId="{99667D74-040C-6C40-84C5-4142A4578B8F}" dt="2021-11-03T14:50:40.455" v="3287" actId="21"/>
          <ac:picMkLst>
            <pc:docMk/>
            <pc:sldMk cId="4163440417" sldId="263"/>
            <ac:picMk id="21" creationId="{B06C91CB-4E14-CA43-B36D-89DF204B7C4D}"/>
          </ac:picMkLst>
        </pc:picChg>
        <pc:picChg chg="add mod">
          <ac:chgData name="Anton Sankov" userId="d6b7c8f9-fb31-461e-8700-087478f780a3" providerId="ADAL" clId="{99667D74-040C-6C40-84C5-4142A4578B8F}" dt="2021-11-06T14:07:05.059" v="8361" actId="1076"/>
          <ac:picMkLst>
            <pc:docMk/>
            <pc:sldMk cId="4163440417" sldId="263"/>
            <ac:picMk id="22" creationId="{641A8D2B-A497-2E49-9717-07609D49C8C7}"/>
          </ac:picMkLst>
        </pc:picChg>
        <pc:picChg chg="add mod">
          <ac:chgData name="Anton Sankov" userId="d6b7c8f9-fb31-461e-8700-087478f780a3" providerId="ADAL" clId="{99667D74-040C-6C40-84C5-4142A4578B8F}" dt="2021-11-07T15:50:40.099" v="8564" actId="1076"/>
          <ac:picMkLst>
            <pc:docMk/>
            <pc:sldMk cId="4163440417" sldId="263"/>
            <ac:picMk id="1026" creationId="{12C143FB-6CF9-2A46-90E6-BFD2E4D680A0}"/>
          </ac:picMkLst>
        </pc:picChg>
        <pc:picChg chg="add del mod">
          <ac:chgData name="Anton Sankov" userId="d6b7c8f9-fb31-461e-8700-087478f780a3" providerId="ADAL" clId="{99667D74-040C-6C40-84C5-4142A4578B8F}" dt="2021-11-03T14:47:53.718" v="3230" actId="478"/>
          <ac:picMkLst>
            <pc:docMk/>
            <pc:sldMk cId="4163440417" sldId="263"/>
            <ac:picMk id="1028" creationId="{7E404E13-E959-5842-AC78-6823C7918021}"/>
          </ac:picMkLst>
        </pc:picChg>
        <pc:picChg chg="add del">
          <ac:chgData name="Anton Sankov" userId="d6b7c8f9-fb31-461e-8700-087478f780a3" providerId="ADAL" clId="{99667D74-040C-6C40-84C5-4142A4578B8F}" dt="2021-11-03T14:46:36.753" v="3217" actId="478"/>
          <ac:picMkLst>
            <pc:docMk/>
            <pc:sldMk cId="4163440417" sldId="263"/>
            <ac:picMk id="1030" creationId="{AE720C43-6AB8-4C44-AC40-F90A3DFAAB72}"/>
          </ac:picMkLst>
        </pc:picChg>
        <pc:picChg chg="add del">
          <ac:chgData name="Anton Sankov" userId="d6b7c8f9-fb31-461e-8700-087478f780a3" providerId="ADAL" clId="{99667D74-040C-6C40-84C5-4142A4578B8F}" dt="2021-11-03T14:46:56.473" v="3219" actId="478"/>
          <ac:picMkLst>
            <pc:docMk/>
            <pc:sldMk cId="4163440417" sldId="263"/>
            <ac:picMk id="1032" creationId="{6B09C3B7-EBD4-334C-BBFB-6C6AE21505B6}"/>
          </ac:picMkLst>
        </pc:picChg>
        <pc:picChg chg="add del mod">
          <ac:chgData name="Anton Sankov" userId="d6b7c8f9-fb31-461e-8700-087478f780a3" providerId="ADAL" clId="{99667D74-040C-6C40-84C5-4142A4578B8F}" dt="2021-11-07T15:50:40.099" v="8564" actId="1076"/>
          <ac:picMkLst>
            <pc:docMk/>
            <pc:sldMk cId="4163440417" sldId="263"/>
            <ac:picMk id="1034" creationId="{0F2155F0-121C-1D46-86C3-715FE681C2B9}"/>
          </ac:picMkLst>
        </pc:picChg>
        <pc:picChg chg="add del">
          <ac:chgData name="Anton Sankov" userId="d6b7c8f9-fb31-461e-8700-087478f780a3" providerId="ADAL" clId="{99667D74-040C-6C40-84C5-4142A4578B8F}" dt="2021-11-03T14:47:42.573" v="3226" actId="478"/>
          <ac:picMkLst>
            <pc:docMk/>
            <pc:sldMk cId="4163440417" sldId="263"/>
            <ac:picMk id="1036" creationId="{01E6E0DD-895D-924A-A695-818F04686B23}"/>
          </ac:picMkLst>
        </pc:picChg>
        <pc:picChg chg="add del mod">
          <ac:chgData name="Anton Sankov" userId="d6b7c8f9-fb31-461e-8700-087478f780a3" providerId="ADAL" clId="{99667D74-040C-6C40-84C5-4142A4578B8F}" dt="2021-11-03T14:50:41.585" v="3288" actId="478"/>
          <ac:picMkLst>
            <pc:docMk/>
            <pc:sldMk cId="4163440417" sldId="263"/>
            <ac:picMk id="1038" creationId="{85FA3CFE-C901-CF4A-9F79-5DF7200DAB10}"/>
          </ac:picMkLst>
        </pc:picChg>
        <pc:picChg chg="add mod">
          <ac:chgData name="Anton Sankov" userId="d6b7c8f9-fb31-461e-8700-087478f780a3" providerId="ADAL" clId="{99667D74-040C-6C40-84C5-4142A4578B8F}" dt="2021-11-07T15:50:40.099" v="8564" actId="1076"/>
          <ac:picMkLst>
            <pc:docMk/>
            <pc:sldMk cId="4163440417" sldId="263"/>
            <ac:picMk id="1040" creationId="{784946EC-CBF5-0548-852A-77614028C7E7}"/>
          </ac:picMkLst>
        </pc:picChg>
        <pc:picChg chg="add mod">
          <ac:chgData name="Anton Sankov" userId="d6b7c8f9-fb31-461e-8700-087478f780a3" providerId="ADAL" clId="{99667D74-040C-6C40-84C5-4142A4578B8F}" dt="2021-11-06T14:08:08.725" v="8372" actId="1076"/>
          <ac:picMkLst>
            <pc:docMk/>
            <pc:sldMk cId="4163440417" sldId="263"/>
            <ac:picMk id="1042" creationId="{9A04AE45-866A-D54C-BB30-15B6E02BC473}"/>
          </ac:picMkLst>
        </pc:picChg>
        <pc:picChg chg="add del">
          <ac:chgData name="Anton Sankov" userId="d6b7c8f9-fb31-461e-8700-087478f780a3" providerId="ADAL" clId="{99667D74-040C-6C40-84C5-4142A4578B8F}" dt="2021-11-03T14:50:06.127" v="3279" actId="478"/>
          <ac:picMkLst>
            <pc:docMk/>
            <pc:sldMk cId="4163440417" sldId="263"/>
            <ac:picMk id="1044" creationId="{3C351E75-0F50-7541-BB4A-48A2CBCD6E9F}"/>
          </ac:picMkLst>
        </pc:picChg>
        <pc:picChg chg="add del">
          <ac:chgData name="Anton Sankov" userId="d6b7c8f9-fb31-461e-8700-087478f780a3" providerId="ADAL" clId="{99667D74-040C-6C40-84C5-4142A4578B8F}" dt="2021-11-03T14:50:16.474" v="3281" actId="478"/>
          <ac:picMkLst>
            <pc:docMk/>
            <pc:sldMk cId="4163440417" sldId="263"/>
            <ac:picMk id="1046" creationId="{88E156FF-F508-CB4F-AF46-778C453D87BA}"/>
          </ac:picMkLst>
        </pc:picChg>
        <pc:picChg chg="add del mod">
          <ac:chgData name="Anton Sankov" userId="d6b7c8f9-fb31-461e-8700-087478f780a3" providerId="ADAL" clId="{99667D74-040C-6C40-84C5-4142A4578B8F}" dt="2021-11-03T14:50:38.169" v="3285" actId="21"/>
          <ac:picMkLst>
            <pc:docMk/>
            <pc:sldMk cId="4163440417" sldId="263"/>
            <ac:picMk id="1048" creationId="{C4002D7B-0650-0C4E-A8C0-F80C37955CC6}"/>
          </ac:picMkLst>
        </pc:picChg>
        <pc:picChg chg="add del">
          <ac:chgData name="Anton Sankov" userId="d6b7c8f9-fb31-461e-8700-087478f780a3" providerId="ADAL" clId="{99667D74-040C-6C40-84C5-4142A4578B8F}" dt="2021-11-06T14:04:44.989" v="8332" actId="478"/>
          <ac:picMkLst>
            <pc:docMk/>
            <pc:sldMk cId="4163440417" sldId="263"/>
            <ac:picMk id="1050" creationId="{36C22F7E-B8D3-1A43-937C-DAE05F80CA21}"/>
          </ac:picMkLst>
        </pc:picChg>
        <pc:picChg chg="add mod">
          <ac:chgData name="Anton Sankov" userId="d6b7c8f9-fb31-461e-8700-087478f780a3" providerId="ADAL" clId="{99667D74-040C-6C40-84C5-4142A4578B8F}" dt="2021-11-07T15:50:40.099" v="8564" actId="1076"/>
          <ac:picMkLst>
            <pc:docMk/>
            <pc:sldMk cId="4163440417" sldId="263"/>
            <ac:picMk id="1052" creationId="{41C847B3-969A-6340-A376-68E0792A5136}"/>
          </ac:picMkLst>
        </pc:picChg>
        <pc:picChg chg="add mod">
          <ac:chgData name="Anton Sankov" userId="d6b7c8f9-fb31-461e-8700-087478f780a3" providerId="ADAL" clId="{99667D74-040C-6C40-84C5-4142A4578B8F}" dt="2021-11-07T15:50:40.099" v="8564" actId="1076"/>
          <ac:picMkLst>
            <pc:docMk/>
            <pc:sldMk cId="4163440417" sldId="263"/>
            <ac:picMk id="1054" creationId="{615C3D47-EAB5-7C4E-9C46-FF620CC6712D}"/>
          </ac:picMkLst>
        </pc:picChg>
        <pc:picChg chg="add mod">
          <ac:chgData name="Anton Sankov" userId="d6b7c8f9-fb31-461e-8700-087478f780a3" providerId="ADAL" clId="{99667D74-040C-6C40-84C5-4142A4578B8F}" dt="2021-11-07T15:50:40.099" v="8564" actId="1076"/>
          <ac:picMkLst>
            <pc:docMk/>
            <pc:sldMk cId="4163440417" sldId="263"/>
            <ac:picMk id="1056" creationId="{75B7A0DA-7F0B-4C4A-B121-3FCE053E0781}"/>
          </ac:picMkLst>
        </pc:picChg>
        <pc:picChg chg="add mod">
          <ac:chgData name="Anton Sankov" userId="d6b7c8f9-fb31-461e-8700-087478f780a3" providerId="ADAL" clId="{99667D74-040C-6C40-84C5-4142A4578B8F}" dt="2021-11-06T14:07:11.578" v="8362" actId="1076"/>
          <ac:picMkLst>
            <pc:docMk/>
            <pc:sldMk cId="4163440417" sldId="263"/>
            <ac:picMk id="1058" creationId="{A4E23147-5368-2E42-85B7-7D0352983411}"/>
          </ac:picMkLst>
        </pc:picChg>
        <pc:picChg chg="add del">
          <ac:chgData name="Anton Sankov" userId="d6b7c8f9-fb31-461e-8700-087478f780a3" providerId="ADAL" clId="{99667D74-040C-6C40-84C5-4142A4578B8F}" dt="2021-11-06T14:07:29.267" v="8364" actId="478"/>
          <ac:picMkLst>
            <pc:docMk/>
            <pc:sldMk cId="4163440417" sldId="263"/>
            <ac:picMk id="1060" creationId="{8C442F84-3B6A-714B-AF31-CD1FCCDC51AE}"/>
          </ac:picMkLst>
        </pc:picChg>
        <pc:picChg chg="add mod">
          <ac:chgData name="Anton Sankov" userId="d6b7c8f9-fb31-461e-8700-087478f780a3" providerId="ADAL" clId="{99667D74-040C-6C40-84C5-4142A4578B8F}" dt="2021-11-06T14:07:49.445" v="8367" actId="1076"/>
          <ac:picMkLst>
            <pc:docMk/>
            <pc:sldMk cId="4163440417" sldId="263"/>
            <ac:picMk id="1062" creationId="{F589BEF0-9034-CE42-AA60-E10F204EC474}"/>
          </ac:picMkLst>
        </pc:picChg>
        <pc:picChg chg="add mod">
          <ac:chgData name="Anton Sankov" userId="d6b7c8f9-fb31-461e-8700-087478f780a3" providerId="ADAL" clId="{99667D74-040C-6C40-84C5-4142A4578B8F}" dt="2021-11-06T14:08:12.411" v="8374" actId="1076"/>
          <ac:picMkLst>
            <pc:docMk/>
            <pc:sldMk cId="4163440417" sldId="263"/>
            <ac:picMk id="1064" creationId="{DC7A23B4-5529-0F4D-90D9-1831DEE21A7D}"/>
          </ac:picMkLst>
        </pc:picChg>
        <pc:picChg chg="add del">
          <ac:chgData name="Anton Sankov" userId="d6b7c8f9-fb31-461e-8700-087478f780a3" providerId="ADAL" clId="{99667D74-040C-6C40-84C5-4142A4578B8F}" dt="2021-11-06T14:08:46.834" v="8377" actId="478"/>
          <ac:picMkLst>
            <pc:docMk/>
            <pc:sldMk cId="4163440417" sldId="263"/>
            <ac:picMk id="1066" creationId="{18EEE3D7-ACCD-3B44-8DFC-ACF2B83FBA89}"/>
          </ac:picMkLst>
        </pc:picChg>
        <pc:picChg chg="add del">
          <ac:chgData name="Anton Sankov" userId="d6b7c8f9-fb31-461e-8700-087478f780a3" providerId="ADAL" clId="{99667D74-040C-6C40-84C5-4142A4578B8F}" dt="2021-11-06T14:08:57.148" v="8379" actId="478"/>
          <ac:picMkLst>
            <pc:docMk/>
            <pc:sldMk cId="4163440417" sldId="263"/>
            <ac:picMk id="1068" creationId="{B1FEFAB0-FB3E-AB42-AD25-BA9E6136C521}"/>
          </ac:picMkLst>
        </pc:picChg>
        <pc:picChg chg="add mod">
          <ac:chgData name="Anton Sankov" userId="d6b7c8f9-fb31-461e-8700-087478f780a3" providerId="ADAL" clId="{99667D74-040C-6C40-84C5-4142A4578B8F}" dt="2021-11-07T15:50:40.099" v="8564" actId="1076"/>
          <ac:picMkLst>
            <pc:docMk/>
            <pc:sldMk cId="4163440417" sldId="263"/>
            <ac:picMk id="1070" creationId="{1979DDEC-60B2-F946-B749-BCE7EF65DF7F}"/>
          </ac:picMkLst>
        </pc:picChg>
        <pc:picChg chg="add mod">
          <ac:chgData name="Anton Sankov" userId="d6b7c8f9-fb31-461e-8700-087478f780a3" providerId="ADAL" clId="{99667D74-040C-6C40-84C5-4142A4578B8F}" dt="2021-11-07T15:50:40.099" v="8564" actId="1076"/>
          <ac:picMkLst>
            <pc:docMk/>
            <pc:sldMk cId="4163440417" sldId="263"/>
            <ac:picMk id="1072" creationId="{82F5CA96-6600-0545-A442-DA9625F8FB89}"/>
          </ac:picMkLst>
        </pc:picChg>
      </pc:sldChg>
      <pc:sldChg chg="addSp delSp modSp mod modAnim">
        <pc:chgData name="Anton Sankov" userId="d6b7c8f9-fb31-461e-8700-087478f780a3" providerId="ADAL" clId="{99667D74-040C-6C40-84C5-4142A4578B8F}" dt="2021-11-07T20:44:58.814" v="8735" actId="20577"/>
        <pc:sldMkLst>
          <pc:docMk/>
          <pc:sldMk cId="1064525798" sldId="264"/>
        </pc:sldMkLst>
        <pc:spChg chg="mod">
          <ac:chgData name="Anton Sankov" userId="d6b7c8f9-fb31-461e-8700-087478f780a3" providerId="ADAL" clId="{99667D74-040C-6C40-84C5-4142A4578B8F}" dt="2021-11-07T20:44:58.814" v="8735" actId="20577"/>
          <ac:spMkLst>
            <pc:docMk/>
            <pc:sldMk cId="1064525798" sldId="264"/>
            <ac:spMk id="2" creationId="{662E8B50-CE5E-3845-8475-3A539BFFC7FF}"/>
          </ac:spMkLst>
        </pc:spChg>
        <pc:spChg chg="mod">
          <ac:chgData name="Anton Sankov" userId="d6b7c8f9-fb31-461e-8700-087478f780a3" providerId="ADAL" clId="{99667D74-040C-6C40-84C5-4142A4578B8F}" dt="2021-11-01T08:30:13.018" v="2815" actId="27636"/>
          <ac:spMkLst>
            <pc:docMk/>
            <pc:sldMk cId="1064525798" sldId="264"/>
            <ac:spMk id="3" creationId="{3F8261C1-A267-2B4C-AAC0-53ADACAE828D}"/>
          </ac:spMkLst>
        </pc:spChg>
        <pc:spChg chg="add del mod">
          <ac:chgData name="Anton Sankov" userId="d6b7c8f9-fb31-461e-8700-087478f780a3" providerId="ADAL" clId="{99667D74-040C-6C40-84C5-4142A4578B8F}" dt="2021-11-03T14:51:13.137" v="3297" actId="478"/>
          <ac:spMkLst>
            <pc:docMk/>
            <pc:sldMk cId="1064525798" sldId="264"/>
            <ac:spMk id="4" creationId="{8A9DBE20-3184-C14F-9B56-F778E70D2E63}"/>
          </ac:spMkLst>
        </pc:spChg>
      </pc:sldChg>
      <pc:sldChg chg="addSp modSp del mod modAnim">
        <pc:chgData name="Anton Sankov" userId="d6b7c8f9-fb31-461e-8700-087478f780a3" providerId="ADAL" clId="{99667D74-040C-6C40-84C5-4142A4578B8F}" dt="2021-11-03T14:53:56.003" v="3517" actId="2696"/>
        <pc:sldMkLst>
          <pc:docMk/>
          <pc:sldMk cId="3307961936" sldId="265"/>
        </pc:sldMkLst>
        <pc:spChg chg="mod">
          <ac:chgData name="Anton Sankov" userId="d6b7c8f9-fb31-461e-8700-087478f780a3" providerId="ADAL" clId="{99667D74-040C-6C40-84C5-4142A4578B8F}" dt="2021-11-01T09:58:46.321" v="3125" actId="20577"/>
          <ac:spMkLst>
            <pc:docMk/>
            <pc:sldMk cId="3307961936" sldId="265"/>
            <ac:spMk id="2" creationId="{662E8B50-CE5E-3845-8475-3A539BFFC7FF}"/>
          </ac:spMkLst>
        </pc:spChg>
        <pc:spChg chg="mod">
          <ac:chgData name="Anton Sankov" userId="d6b7c8f9-fb31-461e-8700-087478f780a3" providerId="ADAL" clId="{99667D74-040C-6C40-84C5-4142A4578B8F}" dt="2021-11-01T08:30:29.836" v="2821" actId="27636"/>
          <ac:spMkLst>
            <pc:docMk/>
            <pc:sldMk cId="3307961936" sldId="265"/>
            <ac:spMk id="3" creationId="{3F8261C1-A267-2B4C-AAC0-53ADACAE828D}"/>
          </ac:spMkLst>
        </pc:spChg>
        <pc:spChg chg="add mod">
          <ac:chgData name="Anton Sankov" userId="d6b7c8f9-fb31-461e-8700-087478f780a3" providerId="ADAL" clId="{99667D74-040C-6C40-84C5-4142A4578B8F}" dt="2021-10-17T16:45:20.143" v="1999" actId="20577"/>
          <ac:spMkLst>
            <pc:docMk/>
            <pc:sldMk cId="3307961936" sldId="265"/>
            <ac:spMk id="4" creationId="{4584AAA0-EC10-344C-86F4-DEEF4E5FCA39}"/>
          </ac:spMkLst>
        </pc:spChg>
      </pc:sldChg>
      <pc:sldChg chg="addSp modSp del mod modAnim">
        <pc:chgData name="Anton Sankov" userId="d6b7c8f9-fb31-461e-8700-087478f780a3" providerId="ADAL" clId="{99667D74-040C-6C40-84C5-4142A4578B8F}" dt="2021-11-03T14:53:57.449" v="3518" actId="2696"/>
        <pc:sldMkLst>
          <pc:docMk/>
          <pc:sldMk cId="189582418" sldId="266"/>
        </pc:sldMkLst>
        <pc:spChg chg="mod">
          <ac:chgData name="Anton Sankov" userId="d6b7c8f9-fb31-461e-8700-087478f780a3" providerId="ADAL" clId="{99667D74-040C-6C40-84C5-4142A4578B8F}" dt="2021-10-17T16:45:56.412" v="2119" actId="20577"/>
          <ac:spMkLst>
            <pc:docMk/>
            <pc:sldMk cId="189582418" sldId="266"/>
            <ac:spMk id="2" creationId="{662E8B50-CE5E-3845-8475-3A539BFFC7FF}"/>
          </ac:spMkLst>
        </pc:spChg>
        <pc:spChg chg="mod">
          <ac:chgData name="Anton Sankov" userId="d6b7c8f9-fb31-461e-8700-087478f780a3" providerId="ADAL" clId="{99667D74-040C-6C40-84C5-4142A4578B8F}" dt="2021-11-01T08:30:37.173" v="2824" actId="255"/>
          <ac:spMkLst>
            <pc:docMk/>
            <pc:sldMk cId="189582418" sldId="266"/>
            <ac:spMk id="3" creationId="{3F8261C1-A267-2B4C-AAC0-53ADACAE828D}"/>
          </ac:spMkLst>
        </pc:spChg>
        <pc:spChg chg="add mod">
          <ac:chgData name="Anton Sankov" userId="d6b7c8f9-fb31-461e-8700-087478f780a3" providerId="ADAL" clId="{99667D74-040C-6C40-84C5-4142A4578B8F}" dt="2021-10-17T16:46:35.101" v="2147" actId="20577"/>
          <ac:spMkLst>
            <pc:docMk/>
            <pc:sldMk cId="189582418" sldId="266"/>
            <ac:spMk id="4" creationId="{750A2381-DBC9-3142-8432-1F46234AB237}"/>
          </ac:spMkLst>
        </pc:spChg>
      </pc:sldChg>
      <pc:sldChg chg="addSp modSp del mod ord modAnim">
        <pc:chgData name="Anton Sankov" userId="d6b7c8f9-fb31-461e-8700-087478f780a3" providerId="ADAL" clId="{99667D74-040C-6C40-84C5-4142A4578B8F}" dt="2021-11-03T14:53:34.647" v="3516" actId="2696"/>
        <pc:sldMkLst>
          <pc:docMk/>
          <pc:sldMk cId="3073852570" sldId="267"/>
        </pc:sldMkLst>
        <pc:spChg chg="mod">
          <ac:chgData name="Anton Sankov" userId="d6b7c8f9-fb31-461e-8700-087478f780a3" providerId="ADAL" clId="{99667D74-040C-6C40-84C5-4142A4578B8F}" dt="2021-10-17T16:47:59.170" v="2292" actId="20577"/>
          <ac:spMkLst>
            <pc:docMk/>
            <pc:sldMk cId="3073852570" sldId="267"/>
            <ac:spMk id="2" creationId="{662E8B50-CE5E-3845-8475-3A539BFFC7FF}"/>
          </ac:spMkLst>
        </pc:spChg>
        <pc:spChg chg="mod">
          <ac:chgData name="Anton Sankov" userId="d6b7c8f9-fb31-461e-8700-087478f780a3" providerId="ADAL" clId="{99667D74-040C-6C40-84C5-4142A4578B8F}" dt="2021-11-01T08:30:26.239" v="2819" actId="27636"/>
          <ac:spMkLst>
            <pc:docMk/>
            <pc:sldMk cId="3073852570" sldId="267"/>
            <ac:spMk id="3" creationId="{3F8261C1-A267-2B4C-AAC0-53ADACAE828D}"/>
          </ac:spMkLst>
        </pc:spChg>
        <pc:spChg chg="add mod">
          <ac:chgData name="Anton Sankov" userId="d6b7c8f9-fb31-461e-8700-087478f780a3" providerId="ADAL" clId="{99667D74-040C-6C40-84C5-4142A4578B8F}" dt="2021-10-17T16:47:47.052" v="2287" actId="20577"/>
          <ac:spMkLst>
            <pc:docMk/>
            <pc:sldMk cId="3073852570" sldId="267"/>
            <ac:spMk id="4" creationId="{D472A995-5F4B-1B48-8020-90C966571032}"/>
          </ac:spMkLst>
        </pc:spChg>
      </pc:sldChg>
      <pc:sldChg chg="modSp mod modAnim">
        <pc:chgData name="Anton Sankov" userId="d6b7c8f9-fb31-461e-8700-087478f780a3" providerId="ADAL" clId="{99667D74-040C-6C40-84C5-4142A4578B8F}" dt="2021-11-07T16:34:05.154" v="8569" actId="20577"/>
        <pc:sldMkLst>
          <pc:docMk/>
          <pc:sldMk cId="2533765003" sldId="268"/>
        </pc:sldMkLst>
        <pc:spChg chg="mod">
          <ac:chgData name="Anton Sankov" userId="d6b7c8f9-fb31-461e-8700-087478f780a3" providerId="ADAL" clId="{99667D74-040C-6C40-84C5-4142A4578B8F}" dt="2021-11-07T16:34:05.154" v="8569" actId="20577"/>
          <ac:spMkLst>
            <pc:docMk/>
            <pc:sldMk cId="2533765003" sldId="268"/>
            <ac:spMk id="2" creationId="{662E8B50-CE5E-3845-8475-3A539BFFC7FF}"/>
          </ac:spMkLst>
        </pc:spChg>
        <pc:spChg chg="mod">
          <ac:chgData name="Anton Sankov" userId="d6b7c8f9-fb31-461e-8700-087478f780a3" providerId="ADAL" clId="{99667D74-040C-6C40-84C5-4142A4578B8F}" dt="2021-11-01T08:30:41.478" v="2825" actId="255"/>
          <ac:spMkLst>
            <pc:docMk/>
            <pc:sldMk cId="2533765003" sldId="268"/>
            <ac:spMk id="3" creationId="{3F8261C1-A267-2B4C-AAC0-53ADACAE828D}"/>
          </ac:spMkLst>
        </pc:spChg>
      </pc:sldChg>
      <pc:sldChg chg="addSp delSp modSp mod delAnim modAnim">
        <pc:chgData name="Anton Sankov" userId="d6b7c8f9-fb31-461e-8700-087478f780a3" providerId="ADAL" clId="{99667D74-040C-6C40-84C5-4142A4578B8F}" dt="2021-11-15T11:24:28.447" v="9178" actId="20577"/>
        <pc:sldMkLst>
          <pc:docMk/>
          <pc:sldMk cId="3281608067" sldId="270"/>
        </pc:sldMkLst>
        <pc:spChg chg="del mod">
          <ac:chgData name="Anton Sankov" userId="d6b7c8f9-fb31-461e-8700-087478f780a3" providerId="ADAL" clId="{99667D74-040C-6C40-84C5-4142A4578B8F}" dt="2021-11-03T15:20:41.313" v="3893" actId="478"/>
          <ac:spMkLst>
            <pc:docMk/>
            <pc:sldMk cId="3281608067" sldId="270"/>
            <ac:spMk id="2" creationId="{662E8B50-CE5E-3845-8475-3A539BFFC7FF}"/>
          </ac:spMkLst>
        </pc:spChg>
        <pc:spChg chg="mod">
          <ac:chgData name="Anton Sankov" userId="d6b7c8f9-fb31-461e-8700-087478f780a3" providerId="ADAL" clId="{99667D74-040C-6C40-84C5-4142A4578B8F}" dt="2021-11-03T15:21:00.778" v="3911" actId="20577"/>
          <ac:spMkLst>
            <pc:docMk/>
            <pc:sldMk cId="3281608067" sldId="270"/>
            <ac:spMk id="3" creationId="{3F8261C1-A267-2B4C-AAC0-53ADACAE828D}"/>
          </ac:spMkLst>
        </pc:spChg>
        <pc:spChg chg="add del mod">
          <ac:chgData name="Anton Sankov" userId="d6b7c8f9-fb31-461e-8700-087478f780a3" providerId="ADAL" clId="{99667D74-040C-6C40-84C5-4142A4578B8F}" dt="2021-11-03T15:20:42.792" v="3894" actId="478"/>
          <ac:spMkLst>
            <pc:docMk/>
            <pc:sldMk cId="3281608067" sldId="270"/>
            <ac:spMk id="5" creationId="{2D6027EE-AC64-5D4E-8AB4-E510D004093D}"/>
          </ac:spMkLst>
        </pc:spChg>
        <pc:spChg chg="add mod">
          <ac:chgData name="Anton Sankov" userId="d6b7c8f9-fb31-461e-8700-087478f780a3" providerId="ADAL" clId="{99667D74-040C-6C40-84C5-4142A4578B8F}" dt="2021-11-15T11:24:28.447" v="9178" actId="20577"/>
          <ac:spMkLst>
            <pc:docMk/>
            <pc:sldMk cId="3281608067" sldId="270"/>
            <ac:spMk id="6" creationId="{2D20DA5A-F086-554E-9CCF-29142A22B862}"/>
          </ac:spMkLst>
        </pc:spChg>
      </pc:sldChg>
      <pc:sldChg chg="modSp del mod modAnim">
        <pc:chgData name="Anton Sankov" userId="d6b7c8f9-fb31-461e-8700-087478f780a3" providerId="ADAL" clId="{99667D74-040C-6C40-84C5-4142A4578B8F}" dt="2021-11-03T15:37:59.495" v="4890" actId="2696"/>
        <pc:sldMkLst>
          <pc:docMk/>
          <pc:sldMk cId="1270462151" sldId="271"/>
        </pc:sldMkLst>
        <pc:spChg chg="mod">
          <ac:chgData name="Anton Sankov" userId="d6b7c8f9-fb31-461e-8700-087478f780a3" providerId="ADAL" clId="{99667D74-040C-6C40-84C5-4142A4578B8F}" dt="2021-11-01T08:20:18.101" v="2688" actId="255"/>
          <ac:spMkLst>
            <pc:docMk/>
            <pc:sldMk cId="1270462151" sldId="271"/>
            <ac:spMk id="2" creationId="{662E8B50-CE5E-3845-8475-3A539BFFC7FF}"/>
          </ac:spMkLst>
        </pc:spChg>
        <pc:spChg chg="mod">
          <ac:chgData name="Anton Sankov" userId="d6b7c8f9-fb31-461e-8700-087478f780a3" providerId="ADAL" clId="{99667D74-040C-6C40-84C5-4142A4578B8F}" dt="2021-11-01T08:31:36.324" v="2851" actId="27636"/>
          <ac:spMkLst>
            <pc:docMk/>
            <pc:sldMk cId="1270462151" sldId="271"/>
            <ac:spMk id="3" creationId="{3F8261C1-A267-2B4C-AAC0-53ADACAE828D}"/>
          </ac:spMkLst>
        </pc:spChg>
      </pc:sldChg>
      <pc:sldChg chg="modSp del mod modAnim">
        <pc:chgData name="Anton Sankov" userId="d6b7c8f9-fb31-461e-8700-087478f780a3" providerId="ADAL" clId="{99667D74-040C-6C40-84C5-4142A4578B8F}" dt="2021-11-03T15:38:00.092" v="4891" actId="2696"/>
        <pc:sldMkLst>
          <pc:docMk/>
          <pc:sldMk cId="343895620" sldId="272"/>
        </pc:sldMkLst>
        <pc:spChg chg="mod">
          <ac:chgData name="Anton Sankov" userId="d6b7c8f9-fb31-461e-8700-087478f780a3" providerId="ADAL" clId="{99667D74-040C-6C40-84C5-4142A4578B8F}" dt="2021-11-01T08:20:32.882" v="2692" actId="20577"/>
          <ac:spMkLst>
            <pc:docMk/>
            <pc:sldMk cId="343895620" sldId="272"/>
            <ac:spMk id="2" creationId="{662E8B50-CE5E-3845-8475-3A539BFFC7FF}"/>
          </ac:spMkLst>
        </pc:spChg>
        <pc:spChg chg="mod">
          <ac:chgData name="Anton Sankov" userId="d6b7c8f9-fb31-461e-8700-087478f780a3" providerId="ADAL" clId="{99667D74-040C-6C40-84C5-4142A4578B8F}" dt="2021-11-01T08:31:31.235" v="2849" actId="27636"/>
          <ac:spMkLst>
            <pc:docMk/>
            <pc:sldMk cId="343895620" sldId="272"/>
            <ac:spMk id="3" creationId="{3F8261C1-A267-2B4C-AAC0-53ADACAE828D}"/>
          </ac:spMkLst>
        </pc:spChg>
      </pc:sldChg>
      <pc:sldChg chg="modSp del mod ord modAnim">
        <pc:chgData name="Anton Sankov" userId="d6b7c8f9-fb31-461e-8700-087478f780a3" providerId="ADAL" clId="{99667D74-040C-6C40-84C5-4142A4578B8F}" dt="2021-11-03T15:38:00.916" v="4892" actId="2696"/>
        <pc:sldMkLst>
          <pc:docMk/>
          <pc:sldMk cId="4088802576" sldId="273"/>
        </pc:sldMkLst>
        <pc:spChg chg="mod">
          <ac:chgData name="Anton Sankov" userId="d6b7c8f9-fb31-461e-8700-087478f780a3" providerId="ADAL" clId="{99667D74-040C-6C40-84C5-4142A4578B8F}" dt="2021-11-01T08:20:09.094" v="2686" actId="20577"/>
          <ac:spMkLst>
            <pc:docMk/>
            <pc:sldMk cId="4088802576" sldId="273"/>
            <ac:spMk id="2" creationId="{662E8B50-CE5E-3845-8475-3A539BFFC7FF}"/>
          </ac:spMkLst>
        </pc:spChg>
        <pc:spChg chg="mod">
          <ac:chgData name="Anton Sankov" userId="d6b7c8f9-fb31-461e-8700-087478f780a3" providerId="ADAL" clId="{99667D74-040C-6C40-84C5-4142A4578B8F}" dt="2021-11-01T08:31:27.935" v="2847" actId="27636"/>
          <ac:spMkLst>
            <pc:docMk/>
            <pc:sldMk cId="4088802576" sldId="273"/>
            <ac:spMk id="3" creationId="{3F8261C1-A267-2B4C-AAC0-53ADACAE828D}"/>
          </ac:spMkLst>
        </pc:spChg>
      </pc:sldChg>
      <pc:sldChg chg="addSp delSp modSp add mod ord modAnim">
        <pc:chgData name="Anton Sankov" userId="d6b7c8f9-fb31-461e-8700-087478f780a3" providerId="ADAL" clId="{99667D74-040C-6C40-84C5-4142A4578B8F}" dt="2021-11-07T16:33:54.252" v="8567"/>
        <pc:sldMkLst>
          <pc:docMk/>
          <pc:sldMk cId="2832735360" sldId="274"/>
        </pc:sldMkLst>
        <pc:spChg chg="del">
          <ac:chgData name="Anton Sankov" userId="d6b7c8f9-fb31-461e-8700-087478f780a3" providerId="ADAL" clId="{99667D74-040C-6C40-84C5-4142A4578B8F}" dt="2021-10-09T16:38:26.613" v="70" actId="478"/>
          <ac:spMkLst>
            <pc:docMk/>
            <pc:sldMk cId="2832735360" sldId="274"/>
            <ac:spMk id="2" creationId="{662E8B50-CE5E-3845-8475-3A539BFFC7FF}"/>
          </ac:spMkLst>
        </pc:spChg>
        <pc:spChg chg="add mod">
          <ac:chgData name="Anton Sankov" userId="d6b7c8f9-fb31-461e-8700-087478f780a3" providerId="ADAL" clId="{99667D74-040C-6C40-84C5-4142A4578B8F}" dt="2021-10-17T16:42:36.175" v="1871" actId="113"/>
          <ac:spMkLst>
            <pc:docMk/>
            <pc:sldMk cId="2832735360" sldId="274"/>
            <ac:spMk id="2" creationId="{B4542930-F364-F247-9AD9-07BABC9F3BD9}"/>
          </ac:spMkLst>
        </pc:spChg>
        <pc:spChg chg="del mod">
          <ac:chgData name="Anton Sankov" userId="d6b7c8f9-fb31-461e-8700-087478f780a3" providerId="ADAL" clId="{99667D74-040C-6C40-84C5-4142A4578B8F}" dt="2021-10-17T16:41:54.742" v="1820" actId="478"/>
          <ac:spMkLst>
            <pc:docMk/>
            <pc:sldMk cId="2832735360" sldId="274"/>
            <ac:spMk id="3" creationId="{3F8261C1-A267-2B4C-AAC0-53ADACAE828D}"/>
          </ac:spMkLst>
        </pc:spChg>
        <pc:spChg chg="add del mod">
          <ac:chgData name="Anton Sankov" userId="d6b7c8f9-fb31-461e-8700-087478f780a3" providerId="ADAL" clId="{99667D74-040C-6C40-84C5-4142A4578B8F}" dt="2021-10-17T16:41:58.098" v="1821" actId="478"/>
          <ac:spMkLst>
            <pc:docMk/>
            <pc:sldMk cId="2832735360" sldId="274"/>
            <ac:spMk id="5" creationId="{D43DC7A4-57FC-FC4B-9295-5C69E013C647}"/>
          </ac:spMkLst>
        </pc:spChg>
        <pc:spChg chg="add mod">
          <ac:chgData name="Anton Sankov" userId="d6b7c8f9-fb31-461e-8700-087478f780a3" providerId="ADAL" clId="{99667D74-040C-6C40-84C5-4142A4578B8F}" dt="2021-11-03T15:46:42.569" v="5124" actId="1076"/>
          <ac:spMkLst>
            <pc:docMk/>
            <pc:sldMk cId="2832735360" sldId="274"/>
            <ac:spMk id="5" creationId="{DD2F3460-1C2A-344E-A059-51625D646583}"/>
          </ac:spMkLst>
        </pc:spChg>
        <pc:spChg chg="add del mod">
          <ac:chgData name="Anton Sankov" userId="d6b7c8f9-fb31-461e-8700-087478f780a3" providerId="ADAL" clId="{99667D74-040C-6C40-84C5-4142A4578B8F}" dt="2021-10-09T16:38:28.202" v="71" actId="478"/>
          <ac:spMkLst>
            <pc:docMk/>
            <pc:sldMk cId="2832735360" sldId="274"/>
            <ac:spMk id="5" creationId="{DFB85913-FFDD-8941-8D4D-C6221F6BFF52}"/>
          </ac:spMkLst>
        </pc:spChg>
        <pc:spChg chg="add del mod">
          <ac:chgData name="Anton Sankov" userId="d6b7c8f9-fb31-461e-8700-087478f780a3" providerId="ADAL" clId="{99667D74-040C-6C40-84C5-4142A4578B8F}" dt="2021-11-03T17:14:00.538" v="5404" actId="478"/>
          <ac:spMkLst>
            <pc:docMk/>
            <pc:sldMk cId="2832735360" sldId="274"/>
            <ac:spMk id="6" creationId="{42CC5842-C94A-794B-B9A0-19BCFD06859B}"/>
          </ac:spMkLst>
        </pc:spChg>
        <pc:spChg chg="add del mod">
          <ac:chgData name="Anton Sankov" userId="d6b7c8f9-fb31-461e-8700-087478f780a3" providerId="ADAL" clId="{99667D74-040C-6C40-84C5-4142A4578B8F}" dt="2021-10-09T16:39:58.317" v="79" actId="478"/>
          <ac:spMkLst>
            <pc:docMk/>
            <pc:sldMk cId="2832735360" sldId="274"/>
            <ac:spMk id="6" creationId="{92774D45-FF70-664C-B4F8-CC2DC0DE07C6}"/>
          </ac:spMkLst>
        </pc:spChg>
        <pc:spChg chg="add del">
          <ac:chgData name="Anton Sankov" userId="d6b7c8f9-fb31-461e-8700-087478f780a3" providerId="ADAL" clId="{99667D74-040C-6C40-84C5-4142A4578B8F}" dt="2021-11-03T17:34:21.825" v="5406" actId="478"/>
          <ac:spMkLst>
            <pc:docMk/>
            <pc:sldMk cId="2832735360" sldId="274"/>
            <ac:spMk id="8" creationId="{614F3C6A-57B6-8C4D-9714-198EA0EEE9A5}"/>
          </ac:spMkLst>
        </pc:spChg>
        <pc:spChg chg="add del mod">
          <ac:chgData name="Anton Sankov" userId="d6b7c8f9-fb31-461e-8700-087478f780a3" providerId="ADAL" clId="{99667D74-040C-6C40-84C5-4142A4578B8F}" dt="2021-11-03T17:35:36.304" v="5408" actId="478"/>
          <ac:spMkLst>
            <pc:docMk/>
            <pc:sldMk cId="2832735360" sldId="274"/>
            <ac:spMk id="10" creationId="{91331B55-B005-504D-BC00-DAA11C28CD24}"/>
          </ac:spMkLst>
        </pc:spChg>
        <pc:picChg chg="add del mod">
          <ac:chgData name="Anton Sankov" userId="d6b7c8f9-fb31-461e-8700-087478f780a3" providerId="ADAL" clId="{99667D74-040C-6C40-84C5-4142A4578B8F}" dt="2021-11-03T17:09:37.709" v="5399" actId="478"/>
          <ac:picMkLst>
            <pc:docMk/>
            <pc:sldMk cId="2832735360" sldId="274"/>
            <ac:picMk id="3" creationId="{66EE9F0A-C14E-C74C-97F6-9AA24BBEC4C5}"/>
          </ac:picMkLst>
        </pc:picChg>
        <pc:picChg chg="add del mod">
          <ac:chgData name="Anton Sankov" userId="d6b7c8f9-fb31-461e-8700-087478f780a3" providerId="ADAL" clId="{99667D74-040C-6C40-84C5-4142A4578B8F}" dt="2021-11-04T06:45:14.867" v="5412" actId="478"/>
          <ac:picMkLst>
            <pc:docMk/>
            <pc:sldMk cId="2832735360" sldId="274"/>
            <ac:picMk id="4" creationId="{0423D572-608C-D04B-8303-AFF8C2C8A0EA}"/>
          </ac:picMkLst>
        </pc:picChg>
        <pc:picChg chg="add del mod">
          <ac:chgData name="Anton Sankov" userId="d6b7c8f9-fb31-461e-8700-087478f780a3" providerId="ADAL" clId="{99667D74-040C-6C40-84C5-4142A4578B8F}" dt="2021-11-03T17:09:22.919" v="5396" actId="478"/>
          <ac:picMkLst>
            <pc:docMk/>
            <pc:sldMk cId="2832735360" sldId="274"/>
            <ac:picMk id="7" creationId="{913DEA02-A78F-A648-A733-DB35359C0792}"/>
          </ac:picMkLst>
        </pc:picChg>
        <pc:picChg chg="add del mod">
          <ac:chgData name="Anton Sankov" userId="d6b7c8f9-fb31-461e-8700-087478f780a3" providerId="ADAL" clId="{99667D74-040C-6C40-84C5-4142A4578B8F}" dt="2021-10-09T16:45:54.229" v="235" actId="478"/>
          <ac:picMkLst>
            <pc:docMk/>
            <pc:sldMk cId="2832735360" sldId="274"/>
            <ac:picMk id="8" creationId="{91233952-8D5C-9D4E-896E-3F2889965703}"/>
          </ac:picMkLst>
        </pc:picChg>
        <pc:picChg chg="add del mod">
          <ac:chgData name="Anton Sankov" userId="d6b7c8f9-fb31-461e-8700-087478f780a3" providerId="ADAL" clId="{99667D74-040C-6C40-84C5-4142A4578B8F}" dt="2021-11-04T06:46:04.698" v="5418" actId="478"/>
          <ac:picMkLst>
            <pc:docMk/>
            <pc:sldMk cId="2832735360" sldId="274"/>
            <ac:picMk id="9" creationId="{54140DB6-73B4-AD47-8209-B5C24F0C8C18}"/>
          </ac:picMkLst>
        </pc:picChg>
        <pc:picChg chg="add del">
          <ac:chgData name="Anton Sankov" userId="d6b7c8f9-fb31-461e-8700-087478f780a3" providerId="ADAL" clId="{99667D74-040C-6C40-84C5-4142A4578B8F}" dt="2021-11-04T06:44:40.836" v="5410" actId="478"/>
          <ac:picMkLst>
            <pc:docMk/>
            <pc:sldMk cId="2832735360" sldId="274"/>
            <ac:picMk id="11" creationId="{0545509B-3D18-7F43-BDB9-6F331C42E98D}"/>
          </ac:picMkLst>
        </pc:picChg>
        <pc:picChg chg="add del mod">
          <ac:chgData name="Anton Sankov" userId="d6b7c8f9-fb31-461e-8700-087478f780a3" providerId="ADAL" clId="{99667D74-040C-6C40-84C5-4142A4578B8F}" dt="2021-11-04T06:46:03.136" v="5417" actId="21"/>
          <ac:picMkLst>
            <pc:docMk/>
            <pc:sldMk cId="2832735360" sldId="274"/>
            <ac:picMk id="12" creationId="{F2E22F66-DBB1-4F44-B60C-A140909BA427}"/>
          </ac:picMkLst>
        </pc:picChg>
        <pc:picChg chg="add del mod">
          <ac:chgData name="Anton Sankov" userId="d6b7c8f9-fb31-461e-8700-087478f780a3" providerId="ADAL" clId="{99667D74-040C-6C40-84C5-4142A4578B8F}" dt="2021-11-04T06:46:03.136" v="5417" actId="21"/>
          <ac:picMkLst>
            <pc:docMk/>
            <pc:sldMk cId="2832735360" sldId="274"/>
            <ac:picMk id="13" creationId="{6234D028-BAD8-C546-8AB7-F7E3B7D7242E}"/>
          </ac:picMkLst>
        </pc:picChg>
        <pc:picChg chg="add mod">
          <ac:chgData name="Anton Sankov" userId="d6b7c8f9-fb31-461e-8700-087478f780a3" providerId="ADAL" clId="{99667D74-040C-6C40-84C5-4142A4578B8F}" dt="2021-11-04T06:51:17.731" v="5422" actId="1076"/>
          <ac:picMkLst>
            <pc:docMk/>
            <pc:sldMk cId="2832735360" sldId="274"/>
            <ac:picMk id="14" creationId="{9DE7FC64-F764-9141-BCA1-95CAE582BE1D}"/>
          </ac:picMkLst>
        </pc:picChg>
        <pc:picChg chg="add mod">
          <ac:chgData name="Anton Sankov" userId="d6b7c8f9-fb31-461e-8700-087478f780a3" providerId="ADAL" clId="{99667D74-040C-6C40-84C5-4142A4578B8F}" dt="2021-11-04T06:51:17.731" v="5422" actId="1076"/>
          <ac:picMkLst>
            <pc:docMk/>
            <pc:sldMk cId="2832735360" sldId="274"/>
            <ac:picMk id="15" creationId="{83EA5751-0BD0-FD40-8FA3-5BD53923F98F}"/>
          </ac:picMkLst>
        </pc:picChg>
      </pc:sldChg>
      <pc:sldChg chg="addSp delSp modSp add mod ord modAnim">
        <pc:chgData name="Anton Sankov" userId="d6b7c8f9-fb31-461e-8700-087478f780a3" providerId="ADAL" clId="{99667D74-040C-6C40-84C5-4142A4578B8F}" dt="2021-11-15T17:56:42.901" v="9339"/>
        <pc:sldMkLst>
          <pc:docMk/>
          <pc:sldMk cId="3456824069" sldId="275"/>
        </pc:sldMkLst>
        <pc:spChg chg="add del mod">
          <ac:chgData name="Anton Sankov" userId="d6b7c8f9-fb31-461e-8700-087478f780a3" providerId="ADAL" clId="{99667D74-040C-6C40-84C5-4142A4578B8F}" dt="2021-11-03T17:07:41.992" v="5394" actId="478"/>
          <ac:spMkLst>
            <pc:docMk/>
            <pc:sldMk cId="3456824069" sldId="275"/>
            <ac:spMk id="2" creationId="{6533345B-421A-3845-9274-E5F43F414758}"/>
          </ac:spMkLst>
        </pc:spChg>
        <pc:spChg chg="del">
          <ac:chgData name="Anton Sankov" userId="d6b7c8f9-fb31-461e-8700-087478f780a3" providerId="ADAL" clId="{99667D74-040C-6C40-84C5-4142A4578B8F}" dt="2021-10-17T16:42:03.273" v="1822" actId="478"/>
          <ac:spMkLst>
            <pc:docMk/>
            <pc:sldMk cId="3456824069" sldId="275"/>
            <ac:spMk id="3" creationId="{3F8261C1-A267-2B4C-AAC0-53ADACAE828D}"/>
          </ac:spMkLst>
        </pc:spChg>
        <pc:spChg chg="add del mod">
          <ac:chgData name="Anton Sankov" userId="d6b7c8f9-fb31-461e-8700-087478f780a3" providerId="ADAL" clId="{99667D74-040C-6C40-84C5-4142A4578B8F}" dt="2021-10-17T16:42:06.960" v="1823" actId="478"/>
          <ac:spMkLst>
            <pc:docMk/>
            <pc:sldMk cId="3456824069" sldId="275"/>
            <ac:spMk id="4" creationId="{BEDC45D5-9EA6-B345-BA49-4983E51EAAEB}"/>
          </ac:spMkLst>
        </pc:spChg>
        <pc:spChg chg="add mod">
          <ac:chgData name="Anton Sankov" userId="d6b7c8f9-fb31-461e-8700-087478f780a3" providerId="ADAL" clId="{99667D74-040C-6C40-84C5-4142A4578B8F}" dt="2021-11-01T08:20:57.340" v="2694" actId="1076"/>
          <ac:spMkLst>
            <pc:docMk/>
            <pc:sldMk cId="3456824069" sldId="275"/>
            <ac:spMk id="5" creationId="{311D455C-ACDB-594E-9168-A11370850340}"/>
          </ac:spMkLst>
        </pc:spChg>
        <pc:spChg chg="add mod">
          <ac:chgData name="Anton Sankov" userId="d6b7c8f9-fb31-461e-8700-087478f780a3" providerId="ADAL" clId="{99667D74-040C-6C40-84C5-4142A4578B8F}" dt="2021-11-15T17:56:42.901" v="9339"/>
          <ac:spMkLst>
            <pc:docMk/>
            <pc:sldMk cId="3456824069" sldId="275"/>
            <ac:spMk id="7" creationId="{7D5BF100-9ACA-1E44-A3B6-1F36B07F1D00}"/>
          </ac:spMkLst>
        </pc:spChg>
        <pc:spChg chg="add mod">
          <ac:chgData name="Anton Sankov" userId="d6b7c8f9-fb31-461e-8700-087478f780a3" providerId="ADAL" clId="{99667D74-040C-6C40-84C5-4142A4578B8F}" dt="2021-11-01T08:20:57.340" v="2694" actId="1076"/>
          <ac:spMkLst>
            <pc:docMk/>
            <pc:sldMk cId="3456824069" sldId="275"/>
            <ac:spMk id="9" creationId="{C28FA93F-177C-6148-9C2D-43154FE4EEAA}"/>
          </ac:spMkLst>
        </pc:spChg>
        <pc:spChg chg="add mod">
          <ac:chgData name="Anton Sankov" userId="d6b7c8f9-fb31-461e-8700-087478f780a3" providerId="ADAL" clId="{99667D74-040C-6C40-84C5-4142A4578B8F}" dt="2021-11-01T08:20:57.340" v="2694" actId="1076"/>
          <ac:spMkLst>
            <pc:docMk/>
            <pc:sldMk cId="3456824069" sldId="275"/>
            <ac:spMk id="11" creationId="{A627F732-C047-6247-AFCE-068493322CF4}"/>
          </ac:spMkLst>
        </pc:spChg>
        <pc:picChg chg="add del mod">
          <ac:chgData name="Anton Sankov" userId="d6b7c8f9-fb31-461e-8700-087478f780a3" providerId="ADAL" clId="{99667D74-040C-6C40-84C5-4142A4578B8F}" dt="2021-10-09T16:44:26.899" v="226" actId="478"/>
          <ac:picMkLst>
            <pc:docMk/>
            <pc:sldMk cId="3456824069" sldId="275"/>
            <ac:picMk id="2" creationId="{CACADE29-3C56-9841-B895-7F48F59EFD9B}"/>
          </ac:picMkLst>
        </pc:picChg>
        <pc:picChg chg="add del mod">
          <ac:chgData name="Anton Sankov" userId="d6b7c8f9-fb31-461e-8700-087478f780a3" providerId="ADAL" clId="{99667D74-040C-6C40-84C5-4142A4578B8F}" dt="2021-11-04T07:29:58.268" v="5762" actId="478"/>
          <ac:picMkLst>
            <pc:docMk/>
            <pc:sldMk cId="3456824069" sldId="275"/>
            <ac:picMk id="3" creationId="{BB44BB0D-1AE5-E141-822E-DF6DA52DA3DE}"/>
          </ac:picMkLst>
        </pc:picChg>
        <pc:picChg chg="add del mod">
          <ac:chgData name="Anton Sankov" userId="d6b7c8f9-fb31-461e-8700-087478f780a3" providerId="ADAL" clId="{99667D74-040C-6C40-84C5-4142A4578B8F}" dt="2021-11-04T07:31:13.365" v="5775" actId="478"/>
          <ac:picMkLst>
            <pc:docMk/>
            <pc:sldMk cId="3456824069" sldId="275"/>
            <ac:picMk id="4" creationId="{07D642B7-FF7E-F245-80A3-0F81FF9C2427}"/>
          </ac:picMkLst>
        </pc:picChg>
        <pc:picChg chg="add del mod">
          <ac:chgData name="Anton Sankov" userId="d6b7c8f9-fb31-461e-8700-087478f780a3" providerId="ADAL" clId="{99667D74-040C-6C40-84C5-4142A4578B8F}" dt="2021-10-09T16:44:52.181" v="231" actId="478"/>
          <ac:picMkLst>
            <pc:docMk/>
            <pc:sldMk cId="3456824069" sldId="275"/>
            <ac:picMk id="4" creationId="{86FA5758-609B-8142-B043-33B325641075}"/>
          </ac:picMkLst>
        </pc:picChg>
        <pc:picChg chg="add del mod">
          <ac:chgData name="Anton Sankov" userId="d6b7c8f9-fb31-461e-8700-087478f780a3" providerId="ADAL" clId="{99667D74-040C-6C40-84C5-4142A4578B8F}" dt="2021-11-04T07:31:14.342" v="5776" actId="478"/>
          <ac:picMkLst>
            <pc:docMk/>
            <pc:sldMk cId="3456824069" sldId="275"/>
            <ac:picMk id="6" creationId="{3B66D56B-0A4A-5240-A2C3-0C70080A52CE}"/>
          </ac:picMkLst>
        </pc:picChg>
        <pc:picChg chg="del">
          <ac:chgData name="Anton Sankov" userId="d6b7c8f9-fb31-461e-8700-087478f780a3" providerId="ADAL" clId="{99667D74-040C-6C40-84C5-4142A4578B8F}" dt="2021-10-09T16:41:50.274" v="101" actId="478"/>
          <ac:picMkLst>
            <pc:docMk/>
            <pc:sldMk cId="3456824069" sldId="275"/>
            <ac:picMk id="7" creationId="{913DEA02-A78F-A648-A733-DB35359C0792}"/>
          </ac:picMkLst>
        </pc:picChg>
        <pc:picChg chg="add del mod">
          <ac:chgData name="Anton Sankov" userId="d6b7c8f9-fb31-461e-8700-087478f780a3" providerId="ADAL" clId="{99667D74-040C-6C40-84C5-4142A4578B8F}" dt="2021-11-04T07:31:12.574" v="5774" actId="21"/>
          <ac:picMkLst>
            <pc:docMk/>
            <pc:sldMk cId="3456824069" sldId="275"/>
            <ac:picMk id="7" creationId="{BC446FA4-D3D2-FD4B-A4EA-213C73A89998}"/>
          </ac:picMkLst>
        </pc:picChg>
        <pc:picChg chg="del">
          <ac:chgData name="Anton Sankov" userId="d6b7c8f9-fb31-461e-8700-087478f780a3" providerId="ADAL" clId="{99667D74-040C-6C40-84C5-4142A4578B8F}" dt="2021-10-09T16:41:51.187" v="102" actId="478"/>
          <ac:picMkLst>
            <pc:docMk/>
            <pc:sldMk cId="3456824069" sldId="275"/>
            <ac:picMk id="8" creationId="{91233952-8D5C-9D4E-896E-3F2889965703}"/>
          </ac:picMkLst>
        </pc:picChg>
        <pc:picChg chg="add del mod">
          <ac:chgData name="Anton Sankov" userId="d6b7c8f9-fb31-461e-8700-087478f780a3" providerId="ADAL" clId="{99667D74-040C-6C40-84C5-4142A4578B8F}" dt="2021-11-04T07:31:12.574" v="5774" actId="21"/>
          <ac:picMkLst>
            <pc:docMk/>
            <pc:sldMk cId="3456824069" sldId="275"/>
            <ac:picMk id="8" creationId="{AA3F651B-A836-4B42-9468-753AAA67439C}"/>
          </ac:picMkLst>
        </pc:picChg>
        <pc:picChg chg="add del mod">
          <ac:chgData name="Anton Sankov" userId="d6b7c8f9-fb31-461e-8700-087478f780a3" providerId="ADAL" clId="{99667D74-040C-6C40-84C5-4142A4578B8F}" dt="2021-11-04T07:31:14.875" v="5777" actId="478"/>
          <ac:picMkLst>
            <pc:docMk/>
            <pc:sldMk cId="3456824069" sldId="275"/>
            <ac:picMk id="10" creationId="{CF39574F-C8BD-2C40-8A77-350D2FD14EEE}"/>
          </ac:picMkLst>
        </pc:picChg>
        <pc:picChg chg="add mod">
          <ac:chgData name="Anton Sankov" userId="d6b7c8f9-fb31-461e-8700-087478f780a3" providerId="ADAL" clId="{99667D74-040C-6C40-84C5-4142A4578B8F}" dt="2021-11-04T07:31:25.721" v="5781" actId="1076"/>
          <ac:picMkLst>
            <pc:docMk/>
            <pc:sldMk cId="3456824069" sldId="275"/>
            <ac:picMk id="12" creationId="{88D6C38A-4C13-4349-9BD6-96F0F801AF4F}"/>
          </ac:picMkLst>
        </pc:picChg>
        <pc:picChg chg="add mod">
          <ac:chgData name="Anton Sankov" userId="d6b7c8f9-fb31-461e-8700-087478f780a3" providerId="ADAL" clId="{99667D74-040C-6C40-84C5-4142A4578B8F}" dt="2021-11-04T07:31:18.993" v="5779" actId="1076"/>
          <ac:picMkLst>
            <pc:docMk/>
            <pc:sldMk cId="3456824069" sldId="275"/>
            <ac:picMk id="13" creationId="{92D4CB9C-A25A-254B-A720-89D628C28F41}"/>
          </ac:picMkLst>
        </pc:picChg>
      </pc:sldChg>
      <pc:sldChg chg="addSp delSp modSp add mod">
        <pc:chgData name="Anton Sankov" userId="d6b7c8f9-fb31-461e-8700-087478f780a3" providerId="ADAL" clId="{99667D74-040C-6C40-84C5-4142A4578B8F}" dt="2021-11-15T18:07:26.186" v="9390" actId="732"/>
        <pc:sldMkLst>
          <pc:docMk/>
          <pc:sldMk cId="3635098299" sldId="276"/>
        </pc:sldMkLst>
        <pc:spChg chg="del mod">
          <ac:chgData name="Anton Sankov" userId="d6b7c8f9-fb31-461e-8700-087478f780a3" providerId="ADAL" clId="{99667D74-040C-6C40-84C5-4142A4578B8F}" dt="2021-11-01T08:31:53.911" v="2853" actId="478"/>
          <ac:spMkLst>
            <pc:docMk/>
            <pc:sldMk cId="3635098299" sldId="276"/>
            <ac:spMk id="3" creationId="{3F8261C1-A267-2B4C-AAC0-53ADACAE828D}"/>
          </ac:spMkLst>
        </pc:spChg>
        <pc:spChg chg="add del mod">
          <ac:chgData name="Anton Sankov" userId="d6b7c8f9-fb31-461e-8700-087478f780a3" providerId="ADAL" clId="{99667D74-040C-6C40-84C5-4142A4578B8F}" dt="2021-11-01T08:31:56.297" v="2855" actId="478"/>
          <ac:spMkLst>
            <pc:docMk/>
            <pc:sldMk cId="3635098299" sldId="276"/>
            <ac:spMk id="4" creationId="{4E67347E-0222-084B-A445-CE422F16BADB}"/>
          </ac:spMkLst>
        </pc:spChg>
        <pc:spChg chg="add del mod">
          <ac:chgData name="Anton Sankov" userId="d6b7c8f9-fb31-461e-8700-087478f780a3" providerId="ADAL" clId="{99667D74-040C-6C40-84C5-4142A4578B8F}" dt="2021-11-15T18:02:46.636" v="9363" actId="478"/>
          <ac:spMkLst>
            <pc:docMk/>
            <pc:sldMk cId="3635098299" sldId="276"/>
            <ac:spMk id="4" creationId="{C8879D51-3AA5-6B4F-9FD8-4194C626B78B}"/>
          </ac:spMkLst>
        </pc:spChg>
        <pc:spChg chg="mod">
          <ac:chgData name="Anton Sankov" userId="d6b7c8f9-fb31-461e-8700-087478f780a3" providerId="ADAL" clId="{99667D74-040C-6C40-84C5-4142A4578B8F}" dt="2021-11-04T16:08:41.498" v="6816" actId="1076"/>
          <ac:spMkLst>
            <pc:docMk/>
            <pc:sldMk cId="3635098299" sldId="276"/>
            <ac:spMk id="5" creationId="{311D455C-ACDB-594E-9168-A11370850340}"/>
          </ac:spMkLst>
        </pc:spChg>
        <pc:spChg chg="add del mod">
          <ac:chgData name="Anton Sankov" userId="d6b7c8f9-fb31-461e-8700-087478f780a3" providerId="ADAL" clId="{99667D74-040C-6C40-84C5-4142A4578B8F}" dt="2021-11-01T08:32:02.065" v="2857" actId="478"/>
          <ac:spMkLst>
            <pc:docMk/>
            <pc:sldMk cId="3635098299" sldId="276"/>
            <ac:spMk id="6" creationId="{19C3EDC7-82E6-134E-819D-92F022A75C17}"/>
          </ac:spMkLst>
        </pc:spChg>
        <pc:spChg chg="add del mod">
          <ac:chgData name="Anton Sankov" userId="d6b7c8f9-fb31-461e-8700-087478f780a3" providerId="ADAL" clId="{99667D74-040C-6C40-84C5-4142A4578B8F}" dt="2021-11-15T18:03:28.599" v="9373" actId="478"/>
          <ac:spMkLst>
            <pc:docMk/>
            <pc:sldMk cId="3635098299" sldId="276"/>
            <ac:spMk id="6" creationId="{9F4FAFC6-8259-BF4C-9459-59EFC6A49BE7}"/>
          </ac:spMkLst>
        </pc:spChg>
        <pc:spChg chg="add mod">
          <ac:chgData name="Anton Sankov" userId="d6b7c8f9-fb31-461e-8700-087478f780a3" providerId="ADAL" clId="{99667D74-040C-6C40-84C5-4142A4578B8F}" dt="2021-11-04T16:08:25.830" v="6811" actId="1076"/>
          <ac:spMkLst>
            <pc:docMk/>
            <pc:sldMk cId="3635098299" sldId="276"/>
            <ac:spMk id="7" creationId="{3E27E143-733E-D848-8068-8DD4F8B1A8B4}"/>
          </ac:spMkLst>
        </pc:spChg>
        <pc:spChg chg="del">
          <ac:chgData name="Anton Sankov" userId="d6b7c8f9-fb31-461e-8700-087478f780a3" providerId="ADAL" clId="{99667D74-040C-6C40-84C5-4142A4578B8F}" dt="2021-10-09T16:49:27.869" v="248" actId="478"/>
          <ac:spMkLst>
            <pc:docMk/>
            <pc:sldMk cId="3635098299" sldId="276"/>
            <ac:spMk id="9" creationId="{C28FA93F-177C-6148-9C2D-43154FE4EEAA}"/>
          </ac:spMkLst>
        </pc:spChg>
        <pc:picChg chg="add mod">
          <ac:chgData name="Anton Sankov" userId="d6b7c8f9-fb31-461e-8700-087478f780a3" providerId="ADAL" clId="{99667D74-040C-6C40-84C5-4142A4578B8F}" dt="2021-11-15T18:06:41.180" v="9386" actId="1076"/>
          <ac:picMkLst>
            <pc:docMk/>
            <pc:sldMk cId="3635098299" sldId="276"/>
            <ac:picMk id="2" creationId="{270871F5-53EE-F14B-B72D-2DE9797F0846}"/>
          </ac:picMkLst>
        </pc:picChg>
        <pc:picChg chg="add del mod">
          <ac:chgData name="Anton Sankov" userId="d6b7c8f9-fb31-461e-8700-087478f780a3" providerId="ADAL" clId="{99667D74-040C-6C40-84C5-4142A4578B8F}" dt="2021-11-15T18:03:28.599" v="9373" actId="478"/>
          <ac:picMkLst>
            <pc:docMk/>
            <pc:sldMk cId="3635098299" sldId="276"/>
            <ac:picMk id="3" creationId="{4B95C9F0-8AFF-C742-8800-FB2727B40599}"/>
          </ac:picMkLst>
        </pc:picChg>
        <pc:picChg chg="add del mod">
          <ac:chgData name="Anton Sankov" userId="d6b7c8f9-fb31-461e-8700-087478f780a3" providerId="ADAL" clId="{99667D74-040C-6C40-84C5-4142A4578B8F}" dt="2021-11-11T16:50:54.119" v="8923" actId="478"/>
          <ac:picMkLst>
            <pc:docMk/>
            <pc:sldMk cId="3635098299" sldId="276"/>
            <ac:picMk id="3" creationId="{FBE5564E-D447-2F47-8A9E-8216F3986EBC}"/>
          </ac:picMkLst>
        </pc:picChg>
        <pc:picChg chg="del">
          <ac:chgData name="Anton Sankov" userId="d6b7c8f9-fb31-461e-8700-087478f780a3" providerId="ADAL" clId="{99667D74-040C-6C40-84C5-4142A4578B8F}" dt="2021-10-09T16:49:25.454" v="246" actId="478"/>
          <ac:picMkLst>
            <pc:docMk/>
            <pc:sldMk cId="3635098299" sldId="276"/>
            <ac:picMk id="6" creationId="{3B66D56B-0A4A-5240-A2C3-0C70080A52CE}"/>
          </ac:picMkLst>
        </pc:picChg>
        <pc:picChg chg="add del mod">
          <ac:chgData name="Anton Sankov" userId="d6b7c8f9-fb31-461e-8700-087478f780a3" providerId="ADAL" clId="{99667D74-040C-6C40-84C5-4142A4578B8F}" dt="2021-11-11T16:50:53.500" v="8922" actId="478"/>
          <ac:picMkLst>
            <pc:docMk/>
            <pc:sldMk cId="3635098299" sldId="276"/>
            <ac:picMk id="6" creationId="{DA11D891-E69D-644D-AA94-F1E32ED329D3}"/>
          </ac:picMkLst>
        </pc:picChg>
        <pc:picChg chg="add mod">
          <ac:chgData name="Anton Sankov" userId="d6b7c8f9-fb31-461e-8700-087478f780a3" providerId="ADAL" clId="{99667D74-040C-6C40-84C5-4142A4578B8F}" dt="2021-11-15T18:06:41.180" v="9386" actId="1076"/>
          <ac:picMkLst>
            <pc:docMk/>
            <pc:sldMk cId="3635098299" sldId="276"/>
            <ac:picMk id="8" creationId="{8996F1BC-FF65-3E47-877D-DC71655B5070}"/>
          </ac:picMkLst>
        </pc:picChg>
        <pc:picChg chg="add del">
          <ac:chgData name="Anton Sankov" userId="d6b7c8f9-fb31-461e-8700-087478f780a3" providerId="ADAL" clId="{99667D74-040C-6C40-84C5-4142A4578B8F}" dt="2021-11-15T18:05:47.349" v="9375" actId="478"/>
          <ac:picMkLst>
            <pc:docMk/>
            <pc:sldMk cId="3635098299" sldId="276"/>
            <ac:picMk id="9" creationId="{D10D4C85-3F04-B74D-817C-6DBED642EBDA}"/>
          </ac:picMkLst>
        </pc:picChg>
        <pc:picChg chg="add del mod">
          <ac:chgData name="Anton Sankov" userId="d6b7c8f9-fb31-461e-8700-087478f780a3" providerId="ADAL" clId="{99667D74-040C-6C40-84C5-4142A4578B8F}" dt="2021-11-04T16:11:00.086" v="6818" actId="478"/>
          <ac:picMkLst>
            <pc:docMk/>
            <pc:sldMk cId="3635098299" sldId="276"/>
            <ac:picMk id="10" creationId="{A674CA91-3B8E-A048-900A-FB2095060F40}"/>
          </ac:picMkLst>
        </pc:picChg>
        <pc:picChg chg="add del mod">
          <ac:chgData name="Anton Sankov" userId="d6b7c8f9-fb31-461e-8700-087478f780a3" providerId="ADAL" clId="{99667D74-040C-6C40-84C5-4142A4578B8F}" dt="2021-11-11T16:50:24.335" v="8909" actId="478"/>
          <ac:picMkLst>
            <pc:docMk/>
            <pc:sldMk cId="3635098299" sldId="276"/>
            <ac:picMk id="10" creationId="{B472456D-D06F-F845-9451-FA405FBD7889}"/>
          </ac:picMkLst>
        </pc:picChg>
        <pc:picChg chg="add del mod">
          <ac:chgData name="Anton Sankov" userId="d6b7c8f9-fb31-461e-8700-087478f780a3" providerId="ADAL" clId="{99667D74-040C-6C40-84C5-4142A4578B8F}" dt="2021-11-15T18:06:21.635" v="9382" actId="478"/>
          <ac:picMkLst>
            <pc:docMk/>
            <pc:sldMk cId="3635098299" sldId="276"/>
            <ac:picMk id="10" creationId="{C8814289-C272-974B-9668-F82D6904BB5F}"/>
          </ac:picMkLst>
        </pc:picChg>
        <pc:picChg chg="del">
          <ac:chgData name="Anton Sankov" userId="d6b7c8f9-fb31-461e-8700-087478f780a3" providerId="ADAL" clId="{99667D74-040C-6C40-84C5-4142A4578B8F}" dt="2021-10-09T16:49:26.303" v="247" actId="478"/>
          <ac:picMkLst>
            <pc:docMk/>
            <pc:sldMk cId="3635098299" sldId="276"/>
            <ac:picMk id="10" creationId="{CF39574F-C8BD-2C40-8A77-350D2FD14EEE}"/>
          </ac:picMkLst>
        </pc:picChg>
        <pc:picChg chg="add del mod">
          <ac:chgData name="Anton Sankov" userId="d6b7c8f9-fb31-461e-8700-087478f780a3" providerId="ADAL" clId="{99667D74-040C-6C40-84C5-4142A4578B8F}" dt="2021-11-15T18:06:57.786" v="9387" actId="478"/>
          <ac:picMkLst>
            <pc:docMk/>
            <pc:sldMk cId="3635098299" sldId="276"/>
            <ac:picMk id="11" creationId="{9D7546CF-26D9-EC4B-B53D-25CDC2F176C2}"/>
          </ac:picMkLst>
        </pc:picChg>
        <pc:picChg chg="add mod modCrop">
          <ac:chgData name="Anton Sankov" userId="d6b7c8f9-fb31-461e-8700-087478f780a3" providerId="ADAL" clId="{99667D74-040C-6C40-84C5-4142A4578B8F}" dt="2021-11-15T18:07:26.186" v="9390" actId="732"/>
          <ac:picMkLst>
            <pc:docMk/>
            <pc:sldMk cId="3635098299" sldId="276"/>
            <ac:picMk id="12" creationId="{30114C54-D1B5-6A4E-ACA7-9BC80E0E71AF}"/>
          </ac:picMkLst>
        </pc:picChg>
        <pc:picChg chg="add del mod">
          <ac:chgData name="Anton Sankov" userId="d6b7c8f9-fb31-461e-8700-087478f780a3" providerId="ADAL" clId="{99667D74-040C-6C40-84C5-4142A4578B8F}" dt="2021-11-11T16:50:55.187" v="8924" actId="478"/>
          <ac:picMkLst>
            <pc:docMk/>
            <pc:sldMk cId="3635098299" sldId="276"/>
            <ac:picMk id="12" creationId="{322A698C-DA12-EC4C-95E7-7091A874217D}"/>
          </ac:picMkLst>
        </pc:picChg>
        <pc:picChg chg="add del mod">
          <ac:chgData name="Anton Sankov" userId="d6b7c8f9-fb31-461e-8700-087478f780a3" providerId="ADAL" clId="{99667D74-040C-6C40-84C5-4142A4578B8F}" dt="2021-11-11T16:50:52.767" v="8921" actId="21"/>
          <ac:picMkLst>
            <pc:docMk/>
            <pc:sldMk cId="3635098299" sldId="276"/>
            <ac:picMk id="13" creationId="{E1F1C710-332A-0D41-9567-2BDC799D761A}"/>
          </ac:picMkLst>
        </pc:picChg>
        <pc:picChg chg="add del mod">
          <ac:chgData name="Anton Sankov" userId="d6b7c8f9-fb31-461e-8700-087478f780a3" providerId="ADAL" clId="{99667D74-040C-6C40-84C5-4142A4578B8F}" dt="2021-11-11T16:50:46.716" v="8914" actId="478"/>
          <ac:picMkLst>
            <pc:docMk/>
            <pc:sldMk cId="3635098299" sldId="276"/>
            <ac:picMk id="15" creationId="{49C8038A-F840-3D4E-AD77-4A70B28933B8}"/>
          </ac:picMkLst>
        </pc:picChg>
        <pc:picChg chg="add del mod">
          <ac:chgData name="Anton Sankov" userId="d6b7c8f9-fb31-461e-8700-087478f780a3" providerId="ADAL" clId="{99667D74-040C-6C40-84C5-4142A4578B8F}" dt="2021-11-12T09:28:33.560" v="9010" actId="478"/>
          <ac:picMkLst>
            <pc:docMk/>
            <pc:sldMk cId="3635098299" sldId="276"/>
            <ac:picMk id="16" creationId="{7C18A727-AD7C-7346-A1A1-58B93578613B}"/>
          </ac:picMkLst>
        </pc:picChg>
        <pc:picChg chg="add del mod">
          <ac:chgData name="Anton Sankov" userId="d6b7c8f9-fb31-461e-8700-087478f780a3" providerId="ADAL" clId="{99667D74-040C-6C40-84C5-4142A4578B8F}" dt="2021-11-12T08:37:45.608" v="8955" actId="478"/>
          <ac:picMkLst>
            <pc:docMk/>
            <pc:sldMk cId="3635098299" sldId="276"/>
            <ac:picMk id="18" creationId="{D2407E10-F442-DA48-8B68-487E124E0092}"/>
          </ac:picMkLst>
        </pc:picChg>
        <pc:picChg chg="add del mod">
          <ac:chgData name="Anton Sankov" userId="d6b7c8f9-fb31-461e-8700-087478f780a3" providerId="ADAL" clId="{99667D74-040C-6C40-84C5-4142A4578B8F}" dt="2021-11-12T08:37:39.647" v="8954" actId="478"/>
          <ac:picMkLst>
            <pc:docMk/>
            <pc:sldMk cId="3635098299" sldId="276"/>
            <ac:picMk id="20" creationId="{DB73D600-BF35-F84A-8311-5FB900132878}"/>
          </ac:picMkLst>
        </pc:picChg>
        <pc:picChg chg="add del mod">
          <ac:chgData name="Anton Sankov" userId="d6b7c8f9-fb31-461e-8700-087478f780a3" providerId="ADAL" clId="{99667D74-040C-6C40-84C5-4142A4578B8F}" dt="2021-11-12T08:36:51.566" v="8939" actId="478"/>
          <ac:picMkLst>
            <pc:docMk/>
            <pc:sldMk cId="3635098299" sldId="276"/>
            <ac:picMk id="22" creationId="{414ADF2E-994F-394C-BB72-07A79F0C785F}"/>
          </ac:picMkLst>
        </pc:picChg>
        <pc:picChg chg="add del mod">
          <ac:chgData name="Anton Sankov" userId="d6b7c8f9-fb31-461e-8700-087478f780a3" providerId="ADAL" clId="{99667D74-040C-6C40-84C5-4142A4578B8F}" dt="2021-11-12T08:37:29.940" v="8952" actId="478"/>
          <ac:picMkLst>
            <pc:docMk/>
            <pc:sldMk cId="3635098299" sldId="276"/>
            <ac:picMk id="24" creationId="{BEB3AE6A-0724-1741-BEF4-68596220DC1C}"/>
          </ac:picMkLst>
        </pc:picChg>
        <pc:picChg chg="add del mod">
          <ac:chgData name="Anton Sankov" userId="d6b7c8f9-fb31-461e-8700-087478f780a3" providerId="ADAL" clId="{99667D74-040C-6C40-84C5-4142A4578B8F}" dt="2021-11-12T09:28:37.126" v="9011" actId="478"/>
          <ac:picMkLst>
            <pc:docMk/>
            <pc:sldMk cId="3635098299" sldId="276"/>
            <ac:picMk id="26" creationId="{EC0C54EF-CEC0-CF48-B563-527533874BC5}"/>
          </ac:picMkLst>
        </pc:picChg>
        <pc:picChg chg="add mod">
          <ac:chgData name="Anton Sankov" userId="d6b7c8f9-fb31-461e-8700-087478f780a3" providerId="ADAL" clId="{99667D74-040C-6C40-84C5-4142A4578B8F}" dt="2021-11-12T09:28:51.160" v="9016" actId="14100"/>
          <ac:picMkLst>
            <pc:docMk/>
            <pc:sldMk cId="3635098299" sldId="276"/>
            <ac:picMk id="28" creationId="{C04AA322-07CC-EF43-9E36-30EDAA2C3A3C}"/>
          </ac:picMkLst>
        </pc:picChg>
      </pc:sldChg>
      <pc:sldChg chg="addSp delSp modSp add del mod ord modAnim">
        <pc:chgData name="Anton Sankov" userId="d6b7c8f9-fb31-461e-8700-087478f780a3" providerId="ADAL" clId="{99667D74-040C-6C40-84C5-4142A4578B8F}" dt="2021-11-03T14:53:33.717" v="3515" actId="2696"/>
        <pc:sldMkLst>
          <pc:docMk/>
          <pc:sldMk cId="2616220770" sldId="277"/>
        </pc:sldMkLst>
        <pc:spChg chg="mod">
          <ac:chgData name="Anton Sankov" userId="d6b7c8f9-fb31-461e-8700-087478f780a3" providerId="ADAL" clId="{99667D74-040C-6C40-84C5-4142A4578B8F}" dt="2021-11-01T09:56:58.611" v="3036" actId="20577"/>
          <ac:spMkLst>
            <pc:docMk/>
            <pc:sldMk cId="2616220770" sldId="277"/>
            <ac:spMk id="2" creationId="{662E8B50-CE5E-3845-8475-3A539BFFC7FF}"/>
          </ac:spMkLst>
        </pc:spChg>
        <pc:spChg chg="mod">
          <ac:chgData name="Anton Sankov" userId="d6b7c8f9-fb31-461e-8700-087478f780a3" providerId="ADAL" clId="{99667D74-040C-6C40-84C5-4142A4578B8F}" dt="2021-11-01T08:30:20.750" v="2817" actId="27636"/>
          <ac:spMkLst>
            <pc:docMk/>
            <pc:sldMk cId="2616220770" sldId="277"/>
            <ac:spMk id="3" creationId="{3F8261C1-A267-2B4C-AAC0-53ADACAE828D}"/>
          </ac:spMkLst>
        </pc:spChg>
        <pc:spChg chg="add del mod">
          <ac:chgData name="Anton Sankov" userId="d6b7c8f9-fb31-461e-8700-087478f780a3" providerId="ADAL" clId="{99667D74-040C-6C40-84C5-4142A4578B8F}" dt="2021-10-17T16:46:39.781" v="2150" actId="478"/>
          <ac:spMkLst>
            <pc:docMk/>
            <pc:sldMk cId="2616220770" sldId="277"/>
            <ac:spMk id="4" creationId="{7CC0D6D4-CAC3-B448-BF57-26B7DCD7C6AF}"/>
          </ac:spMkLst>
        </pc:spChg>
        <pc:spChg chg="add mod">
          <ac:chgData name="Anton Sankov" userId="d6b7c8f9-fb31-461e-8700-087478f780a3" providerId="ADAL" clId="{99667D74-040C-6C40-84C5-4142A4578B8F}" dt="2021-10-17T16:46:46.527" v="2160" actId="20577"/>
          <ac:spMkLst>
            <pc:docMk/>
            <pc:sldMk cId="2616220770" sldId="277"/>
            <ac:spMk id="5" creationId="{59A94F45-88DA-4F4B-82C1-47DF321D6DBD}"/>
          </ac:spMkLst>
        </pc:spChg>
      </pc:sldChg>
      <pc:sldChg chg="new del">
        <pc:chgData name="Anton Sankov" userId="d6b7c8f9-fb31-461e-8700-087478f780a3" providerId="ADAL" clId="{99667D74-040C-6C40-84C5-4142A4578B8F}" dt="2021-10-09T17:37:32.307" v="362" actId="2696"/>
        <pc:sldMkLst>
          <pc:docMk/>
          <pc:sldMk cId="3110682461" sldId="277"/>
        </pc:sldMkLst>
      </pc:sldChg>
      <pc:sldChg chg="modSp add del mod ord modAnim">
        <pc:chgData name="Anton Sankov" userId="d6b7c8f9-fb31-461e-8700-087478f780a3" providerId="ADAL" clId="{99667D74-040C-6C40-84C5-4142A4578B8F}" dt="2021-11-03T15:38:01.996" v="4893" actId="2696"/>
        <pc:sldMkLst>
          <pc:docMk/>
          <pc:sldMk cId="1539419059" sldId="278"/>
        </pc:sldMkLst>
        <pc:spChg chg="mod">
          <ac:chgData name="Anton Sankov" userId="d6b7c8f9-fb31-461e-8700-087478f780a3" providerId="ADAL" clId="{99667D74-040C-6C40-84C5-4142A4578B8F}" dt="2021-11-01T08:19:59.765" v="2684" actId="255"/>
          <ac:spMkLst>
            <pc:docMk/>
            <pc:sldMk cId="1539419059" sldId="278"/>
            <ac:spMk id="2" creationId="{662E8B50-CE5E-3845-8475-3A539BFFC7FF}"/>
          </ac:spMkLst>
        </pc:spChg>
        <pc:spChg chg="mod">
          <ac:chgData name="Anton Sankov" userId="d6b7c8f9-fb31-461e-8700-087478f780a3" providerId="ADAL" clId="{99667D74-040C-6C40-84C5-4142A4578B8F}" dt="2021-11-01T08:31:24.259" v="2845" actId="27636"/>
          <ac:spMkLst>
            <pc:docMk/>
            <pc:sldMk cId="1539419059" sldId="278"/>
            <ac:spMk id="3" creationId="{3F8261C1-A267-2B4C-AAC0-53ADACAE828D}"/>
          </ac:spMkLst>
        </pc:spChg>
      </pc:sldChg>
      <pc:sldChg chg="addSp delSp modSp add mod modAnim">
        <pc:chgData name="Anton Sankov" userId="d6b7c8f9-fb31-461e-8700-087478f780a3" providerId="ADAL" clId="{99667D74-040C-6C40-84C5-4142A4578B8F}" dt="2021-11-15T15:47:52.354" v="9236" actId="1076"/>
        <pc:sldMkLst>
          <pc:docMk/>
          <pc:sldMk cId="17327194" sldId="279"/>
        </pc:sldMkLst>
        <pc:spChg chg="del mod">
          <ac:chgData name="Anton Sankov" userId="d6b7c8f9-fb31-461e-8700-087478f780a3" providerId="ADAL" clId="{99667D74-040C-6C40-84C5-4142A4578B8F}" dt="2021-11-01T08:32:37.739" v="2918" actId="478"/>
          <ac:spMkLst>
            <pc:docMk/>
            <pc:sldMk cId="17327194" sldId="279"/>
            <ac:spMk id="3" creationId="{3F8261C1-A267-2B4C-AAC0-53ADACAE828D}"/>
          </ac:spMkLst>
        </pc:spChg>
        <pc:spChg chg="add del mod">
          <ac:chgData name="Anton Sankov" userId="d6b7c8f9-fb31-461e-8700-087478f780a3" providerId="ADAL" clId="{99667D74-040C-6C40-84C5-4142A4578B8F}" dt="2021-11-01T08:32:38.650" v="2919" actId="478"/>
          <ac:spMkLst>
            <pc:docMk/>
            <pc:sldMk cId="17327194" sldId="279"/>
            <ac:spMk id="4" creationId="{3EF010AD-AA10-8C42-9436-2D636EDCEA45}"/>
          </ac:spMkLst>
        </pc:spChg>
        <pc:spChg chg="mod">
          <ac:chgData name="Anton Sankov" userId="d6b7c8f9-fb31-461e-8700-087478f780a3" providerId="ADAL" clId="{99667D74-040C-6C40-84C5-4142A4578B8F}" dt="2021-11-15T09:33:27.910" v="9158" actId="20577"/>
          <ac:spMkLst>
            <pc:docMk/>
            <pc:sldMk cId="17327194" sldId="279"/>
            <ac:spMk id="5" creationId="{311D455C-ACDB-594E-9168-A11370850340}"/>
          </ac:spMkLst>
        </pc:spChg>
        <pc:spChg chg="add mod">
          <ac:chgData name="Anton Sankov" userId="d6b7c8f9-fb31-461e-8700-087478f780a3" providerId="ADAL" clId="{99667D74-040C-6C40-84C5-4142A4578B8F}" dt="2021-11-01T08:32:46.360" v="2930" actId="20577"/>
          <ac:spMkLst>
            <pc:docMk/>
            <pc:sldMk cId="17327194" sldId="279"/>
            <ac:spMk id="6" creationId="{2D5B0D51-2104-9B41-B6F2-AD724A78E4C4}"/>
          </ac:spMkLst>
        </pc:spChg>
        <pc:picChg chg="add del mod">
          <ac:chgData name="Anton Sankov" userId="d6b7c8f9-fb31-461e-8700-087478f780a3" providerId="ADAL" clId="{99667D74-040C-6C40-84C5-4142A4578B8F}" dt="2021-11-11T16:50:32.561" v="8911" actId="478"/>
          <ac:picMkLst>
            <pc:docMk/>
            <pc:sldMk cId="17327194" sldId="279"/>
            <ac:picMk id="7" creationId="{5070EF25-7FB3-D244-BFDC-3E15C2822293}"/>
          </ac:picMkLst>
        </pc:picChg>
        <pc:picChg chg="add mod">
          <ac:chgData name="Anton Sankov" userId="d6b7c8f9-fb31-461e-8700-087478f780a3" providerId="ADAL" clId="{99667D74-040C-6C40-84C5-4142A4578B8F}" dt="2021-11-15T15:47:52.354" v="9236" actId="1076"/>
          <ac:picMkLst>
            <pc:docMk/>
            <pc:sldMk cId="17327194" sldId="279"/>
            <ac:picMk id="7" creationId="{859EF274-7297-AA48-B706-58B7DD9838F5}"/>
          </ac:picMkLst>
        </pc:picChg>
        <pc:picChg chg="add del mod">
          <ac:chgData name="Anton Sankov" userId="d6b7c8f9-fb31-461e-8700-087478f780a3" providerId="ADAL" clId="{99667D74-040C-6C40-84C5-4142A4578B8F}" dt="2021-11-15T09:32:33.865" v="9019" actId="478"/>
          <ac:picMkLst>
            <pc:docMk/>
            <pc:sldMk cId="17327194" sldId="279"/>
            <ac:picMk id="8" creationId="{8FA916ED-9C91-4446-BD25-2C61CCD64A61}"/>
          </ac:picMkLst>
        </pc:picChg>
      </pc:sldChg>
      <pc:sldChg chg="modSp new del mod">
        <pc:chgData name="Anton Sankov" userId="d6b7c8f9-fb31-461e-8700-087478f780a3" providerId="ADAL" clId="{99667D74-040C-6C40-84C5-4142A4578B8F}" dt="2021-11-04T16:06:42.532" v="6798" actId="2696"/>
        <pc:sldMkLst>
          <pc:docMk/>
          <pc:sldMk cId="86398448" sldId="280"/>
        </pc:sldMkLst>
        <pc:spChg chg="mod">
          <ac:chgData name="Anton Sankov" userId="d6b7c8f9-fb31-461e-8700-087478f780a3" providerId="ADAL" clId="{99667D74-040C-6C40-84C5-4142A4578B8F}" dt="2021-10-10T15:45:50.257" v="1218" actId="2711"/>
          <ac:spMkLst>
            <pc:docMk/>
            <pc:sldMk cId="86398448" sldId="280"/>
            <ac:spMk id="2" creationId="{8AFB3B67-52A7-B844-B082-0D6998076DD6}"/>
          </ac:spMkLst>
        </pc:spChg>
      </pc:sldChg>
      <pc:sldChg chg="modSp new del mod ord">
        <pc:chgData name="Anton Sankov" userId="d6b7c8f9-fb31-461e-8700-087478f780a3" providerId="ADAL" clId="{99667D74-040C-6C40-84C5-4142A4578B8F}" dt="2021-11-01T12:30:41.437" v="3178" actId="2696"/>
        <pc:sldMkLst>
          <pc:docMk/>
          <pc:sldMk cId="1187259007" sldId="281"/>
        </pc:sldMkLst>
        <pc:spChg chg="mod">
          <ac:chgData name="Anton Sankov" userId="d6b7c8f9-fb31-461e-8700-087478f780a3" providerId="ADAL" clId="{99667D74-040C-6C40-84C5-4142A4578B8F}" dt="2021-11-01T12:30:19.203" v="3160" actId="20577"/>
          <ac:spMkLst>
            <pc:docMk/>
            <pc:sldMk cId="1187259007" sldId="281"/>
            <ac:spMk id="2" creationId="{0CFC5DB8-EDCF-A14E-9F2A-12EA86C8AF2E}"/>
          </ac:spMkLst>
        </pc:spChg>
      </pc:sldChg>
      <pc:sldChg chg="addSp delSp modSp new mod delAnim modAnim modShow">
        <pc:chgData name="Anton Sankov" userId="d6b7c8f9-fb31-461e-8700-087478f780a3" providerId="ADAL" clId="{99667D74-040C-6C40-84C5-4142A4578B8F}" dt="2021-11-15T17:56:14.919" v="9338" actId="1076"/>
        <pc:sldMkLst>
          <pc:docMk/>
          <pc:sldMk cId="2085099198" sldId="281"/>
        </pc:sldMkLst>
        <pc:spChg chg="del mod">
          <ac:chgData name="Anton Sankov" userId="d6b7c8f9-fb31-461e-8700-087478f780a3" providerId="ADAL" clId="{99667D74-040C-6C40-84C5-4142A4578B8F}" dt="2021-11-15T17:50:01.754" v="9240" actId="478"/>
          <ac:spMkLst>
            <pc:docMk/>
            <pc:sldMk cId="2085099198" sldId="281"/>
            <ac:spMk id="2" creationId="{AB12D4DA-52FE-FB42-A9EC-A150A9C51E7E}"/>
          </ac:spMkLst>
        </pc:spChg>
        <pc:spChg chg="del">
          <ac:chgData name="Anton Sankov" userId="d6b7c8f9-fb31-461e-8700-087478f780a3" providerId="ADAL" clId="{99667D74-040C-6C40-84C5-4142A4578B8F}" dt="2021-11-15T17:50:02.885" v="9241" actId="478"/>
          <ac:spMkLst>
            <pc:docMk/>
            <pc:sldMk cId="2085099198" sldId="281"/>
            <ac:spMk id="3" creationId="{9AAA7421-671C-0E47-A2D9-3A877D25D7BF}"/>
          </ac:spMkLst>
        </pc:spChg>
        <pc:spChg chg="add del mod">
          <ac:chgData name="Anton Sankov" userId="d6b7c8f9-fb31-461e-8700-087478f780a3" providerId="ADAL" clId="{99667D74-040C-6C40-84C5-4142A4578B8F}" dt="2021-11-15T17:50:04.032" v="9242" actId="478"/>
          <ac:spMkLst>
            <pc:docMk/>
            <pc:sldMk cId="2085099198" sldId="281"/>
            <ac:spMk id="6" creationId="{B4E29952-0CD6-8E48-8921-024F4FB614B2}"/>
          </ac:spMkLst>
        </pc:spChg>
        <pc:picChg chg="add del mod">
          <ac:chgData name="Anton Sankov" userId="d6b7c8f9-fb31-461e-8700-087478f780a3" providerId="ADAL" clId="{99667D74-040C-6C40-84C5-4142A4578B8F}" dt="2021-11-15T17:49:59.010" v="9239" actId="478"/>
          <ac:picMkLst>
            <pc:docMk/>
            <pc:sldMk cId="2085099198" sldId="281"/>
            <ac:picMk id="4" creationId="{C4832122-39DF-374B-84BC-19AB314C1D98}"/>
          </ac:picMkLst>
        </pc:picChg>
        <pc:picChg chg="add mod">
          <ac:chgData name="Anton Sankov" userId="d6b7c8f9-fb31-461e-8700-087478f780a3" providerId="ADAL" clId="{99667D74-040C-6C40-84C5-4142A4578B8F}" dt="2021-11-15T17:56:14.919" v="9338" actId="1076"/>
          <ac:picMkLst>
            <pc:docMk/>
            <pc:sldMk cId="2085099198" sldId="281"/>
            <ac:picMk id="7" creationId="{5FFE242C-4FAA-0F43-B016-1F6F57BEF098}"/>
          </ac:picMkLst>
        </pc:picChg>
      </pc:sldChg>
      <pc:sldChg chg="addSp delSp modSp add mod delAnim">
        <pc:chgData name="Anton Sankov" userId="d6b7c8f9-fb31-461e-8700-087478f780a3" providerId="ADAL" clId="{99667D74-040C-6C40-84C5-4142A4578B8F}" dt="2021-11-06T14:01:16.221" v="8130"/>
        <pc:sldMkLst>
          <pc:docMk/>
          <pc:sldMk cId="4083583754" sldId="282"/>
        </pc:sldMkLst>
        <pc:spChg chg="del">
          <ac:chgData name="Anton Sankov" userId="d6b7c8f9-fb31-461e-8700-087478f780a3" providerId="ADAL" clId="{99667D74-040C-6C40-84C5-4142A4578B8F}" dt="2021-11-03T14:59:45.932" v="3580" actId="478"/>
          <ac:spMkLst>
            <pc:docMk/>
            <pc:sldMk cId="4083583754" sldId="282"/>
            <ac:spMk id="2" creationId="{662E8B50-CE5E-3845-8475-3A539BFFC7FF}"/>
          </ac:spMkLst>
        </pc:spChg>
        <pc:spChg chg="mod">
          <ac:chgData name="Anton Sankov" userId="d6b7c8f9-fb31-461e-8700-087478f780a3" providerId="ADAL" clId="{99667D74-040C-6C40-84C5-4142A4578B8F}" dt="2021-11-03T14:59:18.033" v="3579" actId="20577"/>
          <ac:spMkLst>
            <pc:docMk/>
            <pc:sldMk cId="4083583754" sldId="282"/>
            <ac:spMk id="3" creationId="{3F8261C1-A267-2B4C-AAC0-53ADACAE828D}"/>
          </ac:spMkLst>
        </pc:spChg>
        <pc:spChg chg="add del mod">
          <ac:chgData name="Anton Sankov" userId="d6b7c8f9-fb31-461e-8700-087478f780a3" providerId="ADAL" clId="{99667D74-040C-6C40-84C5-4142A4578B8F}" dt="2021-11-03T14:59:47.310" v="3581" actId="478"/>
          <ac:spMkLst>
            <pc:docMk/>
            <pc:sldMk cId="4083583754" sldId="282"/>
            <ac:spMk id="5" creationId="{95512A39-12CA-3247-AD6B-6888DCFC41E9}"/>
          </ac:spMkLst>
        </pc:spChg>
        <pc:spChg chg="add mod">
          <ac:chgData name="Anton Sankov" userId="d6b7c8f9-fb31-461e-8700-087478f780a3" providerId="ADAL" clId="{99667D74-040C-6C40-84C5-4142A4578B8F}" dt="2021-11-03T15:00:37.128" v="3655" actId="1076"/>
          <ac:spMkLst>
            <pc:docMk/>
            <pc:sldMk cId="4083583754" sldId="282"/>
            <ac:spMk id="7" creationId="{07478C9D-5072-7C48-A2FF-97CC7068A70F}"/>
          </ac:spMkLst>
        </pc:spChg>
        <pc:spChg chg="add del mod">
          <ac:chgData name="Anton Sankov" userId="d6b7c8f9-fb31-461e-8700-087478f780a3" providerId="ADAL" clId="{99667D74-040C-6C40-84C5-4142A4578B8F}" dt="2021-11-06T14:01:06.654" v="8128" actId="478"/>
          <ac:spMkLst>
            <pc:docMk/>
            <pc:sldMk cId="4083583754" sldId="282"/>
            <ac:spMk id="8" creationId="{66CE179F-E0C8-4B4D-84C1-7C52082BA7BD}"/>
          </ac:spMkLst>
        </pc:spChg>
        <pc:spChg chg="add del mod">
          <ac:chgData name="Anton Sankov" userId="d6b7c8f9-fb31-461e-8700-087478f780a3" providerId="ADAL" clId="{99667D74-040C-6C40-84C5-4142A4578B8F}" dt="2021-11-03T15:31:38.278" v="4398" actId="478"/>
          <ac:spMkLst>
            <pc:docMk/>
            <pc:sldMk cId="4083583754" sldId="282"/>
            <ac:spMk id="9" creationId="{940D5764-7328-3648-AF52-AE2F3CE697BC}"/>
          </ac:spMkLst>
        </pc:spChg>
        <pc:spChg chg="add del mod">
          <ac:chgData name="Anton Sankov" userId="d6b7c8f9-fb31-461e-8700-087478f780a3" providerId="ADAL" clId="{99667D74-040C-6C40-84C5-4142A4578B8F}" dt="2021-11-06T14:01:15.909" v="8129" actId="478"/>
          <ac:spMkLst>
            <pc:docMk/>
            <pc:sldMk cId="4083583754" sldId="282"/>
            <ac:spMk id="10" creationId="{1CE6C706-991C-2242-BF16-52866F98050E}"/>
          </ac:spMkLst>
        </pc:spChg>
        <pc:spChg chg="add mod">
          <ac:chgData name="Anton Sankov" userId="d6b7c8f9-fb31-461e-8700-087478f780a3" providerId="ADAL" clId="{99667D74-040C-6C40-84C5-4142A4578B8F}" dt="2021-11-06T14:01:16.221" v="8130"/>
          <ac:spMkLst>
            <pc:docMk/>
            <pc:sldMk cId="4083583754" sldId="282"/>
            <ac:spMk id="11" creationId="{8E27BD4C-A78D-7541-89E3-F4F7E943B896}"/>
          </ac:spMkLst>
        </pc:spChg>
        <pc:picChg chg="add mod">
          <ac:chgData name="Anton Sankov" userId="d6b7c8f9-fb31-461e-8700-087478f780a3" providerId="ADAL" clId="{99667D74-040C-6C40-84C5-4142A4578B8F}" dt="2021-11-03T15:00:39.199" v="3656" actId="1076"/>
          <ac:picMkLst>
            <pc:docMk/>
            <pc:sldMk cId="4083583754" sldId="282"/>
            <ac:picMk id="6" creationId="{1982E2D0-F9C8-0D49-9D2F-E25A58A548FD}"/>
          </ac:picMkLst>
        </pc:picChg>
      </pc:sldChg>
      <pc:sldChg chg="modSp add mod">
        <pc:chgData name="Anton Sankov" userId="d6b7c8f9-fb31-461e-8700-087478f780a3" providerId="ADAL" clId="{99667D74-040C-6C40-84C5-4142A4578B8F}" dt="2021-11-07T14:51:11.982" v="8556" actId="113"/>
        <pc:sldMkLst>
          <pc:docMk/>
          <pc:sldMk cId="352736438" sldId="283"/>
        </pc:sldMkLst>
        <pc:spChg chg="mod">
          <ac:chgData name="Anton Sankov" userId="d6b7c8f9-fb31-461e-8700-087478f780a3" providerId="ADAL" clId="{99667D74-040C-6C40-84C5-4142A4578B8F}" dt="2021-11-03T15:23:19.261" v="4161" actId="20577"/>
          <ac:spMkLst>
            <pc:docMk/>
            <pc:sldMk cId="352736438" sldId="283"/>
            <ac:spMk id="3" creationId="{3F8261C1-A267-2B4C-AAC0-53ADACAE828D}"/>
          </ac:spMkLst>
        </pc:spChg>
        <pc:spChg chg="mod">
          <ac:chgData name="Anton Sankov" userId="d6b7c8f9-fb31-461e-8700-087478f780a3" providerId="ADAL" clId="{99667D74-040C-6C40-84C5-4142A4578B8F}" dt="2021-11-07T14:51:11.982" v="8556" actId="113"/>
          <ac:spMkLst>
            <pc:docMk/>
            <pc:sldMk cId="352736438" sldId="283"/>
            <ac:spMk id="6" creationId="{2D20DA5A-F086-554E-9CCF-29142A22B862}"/>
          </ac:spMkLst>
        </pc:spChg>
      </pc:sldChg>
      <pc:sldChg chg="modSp new del mod">
        <pc:chgData name="Anton Sankov" userId="d6b7c8f9-fb31-461e-8700-087478f780a3" providerId="ADAL" clId="{99667D74-040C-6C40-84C5-4142A4578B8F}" dt="2021-11-03T15:22:58.586" v="4135" actId="2696"/>
        <pc:sldMkLst>
          <pc:docMk/>
          <pc:sldMk cId="400617963" sldId="283"/>
        </pc:sldMkLst>
        <pc:spChg chg="mod">
          <ac:chgData name="Anton Sankov" userId="d6b7c8f9-fb31-461e-8700-087478f780a3" providerId="ADAL" clId="{99667D74-040C-6C40-84C5-4142A4578B8F}" dt="2021-11-03T15:22:54.873" v="4134" actId="20577"/>
          <ac:spMkLst>
            <pc:docMk/>
            <pc:sldMk cId="400617963" sldId="283"/>
            <ac:spMk id="2" creationId="{E74724DB-BCD7-8443-930F-4D0E7971F944}"/>
          </ac:spMkLst>
        </pc:spChg>
      </pc:sldChg>
      <pc:sldChg chg="modSp add del mod">
        <pc:chgData name="Anton Sankov" userId="d6b7c8f9-fb31-461e-8700-087478f780a3" providerId="ADAL" clId="{99667D74-040C-6C40-84C5-4142A4578B8F}" dt="2021-11-03T15:22:38.909" v="4096" actId="2696"/>
        <pc:sldMkLst>
          <pc:docMk/>
          <pc:sldMk cId="1264389096" sldId="283"/>
        </pc:sldMkLst>
        <pc:spChg chg="mod">
          <ac:chgData name="Anton Sankov" userId="d6b7c8f9-fb31-461e-8700-087478f780a3" providerId="ADAL" clId="{99667D74-040C-6C40-84C5-4142A4578B8F}" dt="2021-11-03T15:22:36.175" v="4095" actId="20577"/>
          <ac:spMkLst>
            <pc:docMk/>
            <pc:sldMk cId="1264389096" sldId="283"/>
            <ac:spMk id="3" creationId="{3F8261C1-A267-2B4C-AAC0-53ADACAE828D}"/>
          </ac:spMkLst>
        </pc:spChg>
      </pc:sldChg>
      <pc:sldChg chg="addSp delSp modSp add mod ord">
        <pc:chgData name="Anton Sankov" userId="d6b7c8f9-fb31-461e-8700-087478f780a3" providerId="ADAL" clId="{99667D74-040C-6C40-84C5-4142A4578B8F}" dt="2021-11-07T16:34:13.697" v="8572" actId="20577"/>
        <pc:sldMkLst>
          <pc:docMk/>
          <pc:sldMk cId="1560157033" sldId="284"/>
        </pc:sldMkLst>
        <pc:spChg chg="mod">
          <ac:chgData name="Anton Sankov" userId="d6b7c8f9-fb31-461e-8700-087478f780a3" providerId="ADAL" clId="{99667D74-040C-6C40-84C5-4142A4578B8F}" dt="2021-11-05T10:06:02.878" v="7026" actId="20577"/>
          <ac:spMkLst>
            <pc:docMk/>
            <pc:sldMk cId="1560157033" sldId="284"/>
            <ac:spMk id="3" creationId="{3F8261C1-A267-2B4C-AAC0-53ADACAE828D}"/>
          </ac:spMkLst>
        </pc:spChg>
        <pc:spChg chg="mod">
          <ac:chgData name="Anton Sankov" userId="d6b7c8f9-fb31-461e-8700-087478f780a3" providerId="ADAL" clId="{99667D74-040C-6C40-84C5-4142A4578B8F}" dt="2021-11-07T16:34:13.697" v="8572" actId="20577"/>
          <ac:spMkLst>
            <pc:docMk/>
            <pc:sldMk cId="1560157033" sldId="284"/>
            <ac:spMk id="7" creationId="{07478C9D-5072-7C48-A2FF-97CC7068A70F}"/>
          </ac:spMkLst>
        </pc:spChg>
        <pc:spChg chg="del mod">
          <ac:chgData name="Anton Sankov" userId="d6b7c8f9-fb31-461e-8700-087478f780a3" providerId="ADAL" clId="{99667D74-040C-6C40-84C5-4142A4578B8F}" dt="2021-11-03T15:31:20.011" v="4390" actId="478"/>
          <ac:spMkLst>
            <pc:docMk/>
            <pc:sldMk cId="1560157033" sldId="284"/>
            <ac:spMk id="8" creationId="{66CE179F-E0C8-4B4D-84C1-7C52082BA7BD}"/>
          </ac:spMkLst>
        </pc:spChg>
        <pc:spChg chg="add mod">
          <ac:chgData name="Anton Sankov" userId="d6b7c8f9-fb31-461e-8700-087478f780a3" providerId="ADAL" clId="{99667D74-040C-6C40-84C5-4142A4578B8F}" dt="2021-11-05T10:10:54.915" v="7161" actId="1076"/>
          <ac:spMkLst>
            <pc:docMk/>
            <pc:sldMk cId="1560157033" sldId="284"/>
            <ac:spMk id="10" creationId="{8756D0E7-F3BA-8E41-887B-C470EB7B24B2}"/>
          </ac:spMkLst>
        </pc:spChg>
        <pc:picChg chg="add del mod">
          <ac:chgData name="Anton Sankov" userId="d6b7c8f9-fb31-461e-8700-087478f780a3" providerId="ADAL" clId="{99667D74-040C-6C40-84C5-4142A4578B8F}" dt="2021-11-03T15:24:58.921" v="4320" actId="21"/>
          <ac:picMkLst>
            <pc:docMk/>
            <pc:sldMk cId="1560157033" sldId="284"/>
            <ac:picMk id="2" creationId="{85F2EF2F-C552-C040-942D-C97DAD9A09C1}"/>
          </ac:picMkLst>
        </pc:picChg>
        <pc:picChg chg="add del mod">
          <ac:chgData name="Anton Sankov" userId="d6b7c8f9-fb31-461e-8700-087478f780a3" providerId="ADAL" clId="{99667D74-040C-6C40-84C5-4142A4578B8F}" dt="2021-11-05T10:09:05.207" v="7030" actId="21"/>
          <ac:picMkLst>
            <pc:docMk/>
            <pc:sldMk cId="1560157033" sldId="284"/>
            <ac:picMk id="4" creationId="{1B72B17D-E74C-0149-A6F3-97BC3CCC5443}"/>
          </ac:picMkLst>
        </pc:picChg>
        <pc:picChg chg="del">
          <ac:chgData name="Anton Sankov" userId="d6b7c8f9-fb31-461e-8700-087478f780a3" providerId="ADAL" clId="{99667D74-040C-6C40-84C5-4142A4578B8F}" dt="2021-11-03T15:24:59.506" v="4321" actId="478"/>
          <ac:picMkLst>
            <pc:docMk/>
            <pc:sldMk cId="1560157033" sldId="284"/>
            <ac:picMk id="6" creationId="{1982E2D0-F9C8-0D49-9D2F-E25A58A548FD}"/>
          </ac:picMkLst>
        </pc:picChg>
        <pc:picChg chg="add del mod">
          <ac:chgData name="Anton Sankov" userId="d6b7c8f9-fb31-461e-8700-087478f780a3" providerId="ADAL" clId="{99667D74-040C-6C40-84C5-4142A4578B8F}" dt="2021-11-05T10:09:06.454" v="7031" actId="478"/>
          <ac:picMkLst>
            <pc:docMk/>
            <pc:sldMk cId="1560157033" sldId="284"/>
            <ac:picMk id="9" creationId="{D86E1F1F-AAF7-0A42-B24E-95A158492D2D}"/>
          </ac:picMkLst>
        </pc:picChg>
        <pc:picChg chg="add mod">
          <ac:chgData name="Anton Sankov" userId="d6b7c8f9-fb31-461e-8700-087478f780a3" providerId="ADAL" clId="{99667D74-040C-6C40-84C5-4142A4578B8F}" dt="2021-11-05T10:09:07.281" v="7032"/>
          <ac:picMkLst>
            <pc:docMk/>
            <pc:sldMk cId="1560157033" sldId="284"/>
            <ac:picMk id="11" creationId="{D034AAF9-D272-454E-B9C4-06D7DAE15118}"/>
          </ac:picMkLst>
        </pc:picChg>
      </pc:sldChg>
      <pc:sldChg chg="new del">
        <pc:chgData name="Anton Sankov" userId="d6b7c8f9-fb31-461e-8700-087478f780a3" providerId="ADAL" clId="{99667D74-040C-6C40-84C5-4142A4578B8F}" dt="2021-11-03T15:30:56.255" v="4384" actId="2696"/>
        <pc:sldMkLst>
          <pc:docMk/>
          <pc:sldMk cId="2189861131" sldId="285"/>
        </pc:sldMkLst>
      </pc:sldChg>
      <pc:sldChg chg="addSp delSp modSp add mod modAnim">
        <pc:chgData name="Anton Sankov" userId="d6b7c8f9-fb31-461e-8700-087478f780a3" providerId="ADAL" clId="{99667D74-040C-6C40-84C5-4142A4578B8F}" dt="2021-11-07T16:44:20.596" v="8714"/>
        <pc:sldMkLst>
          <pc:docMk/>
          <pc:sldMk cId="1137955432" sldId="286"/>
        </pc:sldMkLst>
        <pc:spChg chg="add del mod">
          <ac:chgData name="Anton Sankov" userId="d6b7c8f9-fb31-461e-8700-087478f780a3" providerId="ADAL" clId="{99667D74-040C-6C40-84C5-4142A4578B8F}" dt="2021-11-07T16:44:20.596" v="8714"/>
          <ac:spMkLst>
            <pc:docMk/>
            <pc:sldMk cId="1137955432" sldId="286"/>
            <ac:spMk id="2" creationId="{A2CFFF6E-6DE7-DB40-AB9A-F43F5267161E}"/>
          </ac:spMkLst>
        </pc:spChg>
        <pc:spChg chg="add mod">
          <ac:chgData name="Anton Sankov" userId="d6b7c8f9-fb31-461e-8700-087478f780a3" providerId="ADAL" clId="{99667D74-040C-6C40-84C5-4142A4578B8F}" dt="2021-11-04T09:34:12.454" v="6117" actId="20577"/>
          <ac:spMkLst>
            <pc:docMk/>
            <pc:sldMk cId="1137955432" sldId="286"/>
            <ac:spMk id="6" creationId="{6D888D1A-706A-4C4D-B573-E134F9B6E085}"/>
          </ac:spMkLst>
        </pc:spChg>
        <pc:spChg chg="del">
          <ac:chgData name="Anton Sankov" userId="d6b7c8f9-fb31-461e-8700-087478f780a3" providerId="ADAL" clId="{99667D74-040C-6C40-84C5-4142A4578B8F}" dt="2021-11-03T15:33:30.738" v="4504" actId="478"/>
          <ac:spMkLst>
            <pc:docMk/>
            <pc:sldMk cId="1137955432" sldId="286"/>
            <ac:spMk id="7" creationId="{07478C9D-5072-7C48-A2FF-97CC7068A70F}"/>
          </ac:spMkLst>
        </pc:spChg>
        <pc:spChg chg="add del mod">
          <ac:chgData name="Anton Sankov" userId="d6b7c8f9-fb31-461e-8700-087478f780a3" providerId="ADAL" clId="{99667D74-040C-6C40-84C5-4142A4578B8F}" dt="2021-11-03T15:31:16.220" v="4388" actId="21"/>
          <ac:spMkLst>
            <pc:docMk/>
            <pc:sldMk cId="1137955432" sldId="286"/>
            <ac:spMk id="8" creationId="{66CE179F-E0C8-4B4D-84C1-7C52082BA7BD}"/>
          </ac:spMkLst>
        </pc:spChg>
        <pc:picChg chg="del">
          <ac:chgData name="Anton Sankov" userId="d6b7c8f9-fb31-461e-8700-087478f780a3" providerId="ADAL" clId="{99667D74-040C-6C40-84C5-4142A4578B8F}" dt="2021-11-03T15:30:58.904" v="4385" actId="478"/>
          <ac:picMkLst>
            <pc:docMk/>
            <pc:sldMk cId="1137955432" sldId="286"/>
            <ac:picMk id="9" creationId="{D86E1F1F-AAF7-0A42-B24E-95A158492D2D}"/>
          </ac:picMkLst>
        </pc:picChg>
      </pc:sldChg>
      <pc:sldChg chg="new del">
        <pc:chgData name="Anton Sankov" userId="d6b7c8f9-fb31-461e-8700-087478f780a3" providerId="ADAL" clId="{99667D74-040C-6C40-84C5-4142A4578B8F}" dt="2021-11-03T15:35:18.358" v="4586" actId="2696"/>
        <pc:sldMkLst>
          <pc:docMk/>
          <pc:sldMk cId="2861318849" sldId="287"/>
        </pc:sldMkLst>
      </pc:sldChg>
      <pc:sldChg chg="modSp add mod modAnim">
        <pc:chgData name="Anton Sankov" userId="d6b7c8f9-fb31-461e-8700-087478f780a3" providerId="ADAL" clId="{99667D74-040C-6C40-84C5-4142A4578B8F}" dt="2021-11-11T12:13:43.641" v="8851" actId="6549"/>
        <pc:sldMkLst>
          <pc:docMk/>
          <pc:sldMk cId="2034455896" sldId="288"/>
        </pc:sldMkLst>
        <pc:spChg chg="mod">
          <ac:chgData name="Anton Sankov" userId="d6b7c8f9-fb31-461e-8700-087478f780a3" providerId="ADAL" clId="{99667D74-040C-6C40-84C5-4142A4578B8F}" dt="2021-11-03T15:35:24.920" v="4609" actId="20577"/>
          <ac:spMkLst>
            <pc:docMk/>
            <pc:sldMk cId="2034455896" sldId="288"/>
            <ac:spMk id="3" creationId="{3F8261C1-A267-2B4C-AAC0-53ADACAE828D}"/>
          </ac:spMkLst>
        </pc:spChg>
        <pc:spChg chg="mod">
          <ac:chgData name="Anton Sankov" userId="d6b7c8f9-fb31-461e-8700-087478f780a3" providerId="ADAL" clId="{99667D74-040C-6C40-84C5-4142A4578B8F}" dt="2021-11-11T12:13:43.641" v="8851" actId="6549"/>
          <ac:spMkLst>
            <pc:docMk/>
            <pc:sldMk cId="2034455896" sldId="288"/>
            <ac:spMk id="6" creationId="{6D888D1A-706A-4C4D-B573-E134F9B6E085}"/>
          </ac:spMkLst>
        </pc:spChg>
      </pc:sldChg>
      <pc:sldChg chg="addSp delSp modSp add mod ord">
        <pc:chgData name="Anton Sankov" userId="d6b7c8f9-fb31-461e-8700-087478f780a3" providerId="ADAL" clId="{99667D74-040C-6C40-84C5-4142A4578B8F}" dt="2021-11-15T17:57:22.348" v="9344" actId="1076"/>
        <pc:sldMkLst>
          <pc:docMk/>
          <pc:sldMk cId="2325485919" sldId="289"/>
        </pc:sldMkLst>
        <pc:spChg chg="mod">
          <ac:chgData name="Anton Sankov" userId="d6b7c8f9-fb31-461e-8700-087478f780a3" providerId="ADAL" clId="{99667D74-040C-6C40-84C5-4142A4578B8F}" dt="2021-11-15T13:01:54.101" v="9191" actId="20577"/>
          <ac:spMkLst>
            <pc:docMk/>
            <pc:sldMk cId="2325485919" sldId="289"/>
            <ac:spMk id="3" creationId="{3F8261C1-A267-2B4C-AAC0-53ADACAE828D}"/>
          </ac:spMkLst>
        </pc:spChg>
        <pc:spChg chg="add del mod">
          <ac:chgData name="Anton Sankov" userId="d6b7c8f9-fb31-461e-8700-087478f780a3" providerId="ADAL" clId="{99667D74-040C-6C40-84C5-4142A4578B8F}" dt="2021-11-04T15:25:36.980" v="6231" actId="478"/>
          <ac:spMkLst>
            <pc:docMk/>
            <pc:sldMk cId="2325485919" sldId="289"/>
            <ac:spMk id="4" creationId="{3BBE9457-18FF-D24D-BA7E-B9D62A82D56A}"/>
          </ac:spMkLst>
        </pc:spChg>
        <pc:spChg chg="del mod">
          <ac:chgData name="Anton Sankov" userId="d6b7c8f9-fb31-461e-8700-087478f780a3" providerId="ADAL" clId="{99667D74-040C-6C40-84C5-4142A4578B8F}" dt="2021-11-04T15:25:35.412" v="6230" actId="478"/>
          <ac:spMkLst>
            <pc:docMk/>
            <pc:sldMk cId="2325485919" sldId="289"/>
            <ac:spMk id="6" creationId="{6D888D1A-706A-4C4D-B573-E134F9B6E085}"/>
          </ac:spMkLst>
        </pc:spChg>
        <pc:spChg chg="mod">
          <ac:chgData name="Anton Sankov" userId="d6b7c8f9-fb31-461e-8700-087478f780a3" providerId="ADAL" clId="{99667D74-040C-6C40-84C5-4142A4578B8F}" dt="2021-11-05T10:16:20.794" v="7710"/>
          <ac:spMkLst>
            <pc:docMk/>
            <pc:sldMk cId="2325485919" sldId="289"/>
            <ac:spMk id="8" creationId="{66CE179F-E0C8-4B4D-84C1-7C52082BA7BD}"/>
          </ac:spMkLst>
        </pc:spChg>
        <pc:spChg chg="add mod">
          <ac:chgData name="Anton Sankov" userId="d6b7c8f9-fb31-461e-8700-087478f780a3" providerId="ADAL" clId="{99667D74-040C-6C40-84C5-4142A4578B8F}" dt="2021-11-15T13:02:50.836" v="9217" actId="1076"/>
          <ac:spMkLst>
            <pc:docMk/>
            <pc:sldMk cId="2325485919" sldId="289"/>
            <ac:spMk id="9" creationId="{A1512F8C-FAF2-504F-999E-59EF255BD278}"/>
          </ac:spMkLst>
        </pc:spChg>
        <pc:spChg chg="add del mod">
          <ac:chgData name="Anton Sankov" userId="d6b7c8f9-fb31-461e-8700-087478f780a3" providerId="ADAL" clId="{99667D74-040C-6C40-84C5-4142A4578B8F}" dt="2021-11-04T15:31:14.955" v="6345" actId="478"/>
          <ac:spMkLst>
            <pc:docMk/>
            <pc:sldMk cId="2325485919" sldId="289"/>
            <ac:spMk id="10" creationId="{4B18ACCB-6F88-FC45-AFA3-BDAACB898594}"/>
          </ac:spMkLst>
        </pc:spChg>
        <pc:spChg chg="add mod">
          <ac:chgData name="Anton Sankov" userId="d6b7c8f9-fb31-461e-8700-087478f780a3" providerId="ADAL" clId="{99667D74-040C-6C40-84C5-4142A4578B8F}" dt="2021-11-15T13:02:57.395" v="9219" actId="1076"/>
          <ac:spMkLst>
            <pc:docMk/>
            <pc:sldMk cId="2325485919" sldId="289"/>
            <ac:spMk id="20" creationId="{FC4885BE-EFC1-BB4B-8141-BF33F18D93C8}"/>
          </ac:spMkLst>
        </pc:spChg>
        <pc:spChg chg="add del mod">
          <ac:chgData name="Anton Sankov" userId="d6b7c8f9-fb31-461e-8700-087478f780a3" providerId="ADAL" clId="{99667D74-040C-6C40-84C5-4142A4578B8F}" dt="2021-11-15T13:02:05.339" v="9200" actId="478"/>
          <ac:spMkLst>
            <pc:docMk/>
            <pc:sldMk cId="2325485919" sldId="289"/>
            <ac:spMk id="23" creationId="{BE462332-7167-D448-A117-20BCDCC98AA5}"/>
          </ac:spMkLst>
        </pc:spChg>
        <pc:spChg chg="add del mod">
          <ac:chgData name="Anton Sankov" userId="d6b7c8f9-fb31-461e-8700-087478f780a3" providerId="ADAL" clId="{99667D74-040C-6C40-84C5-4142A4578B8F}" dt="2021-11-15T13:02:07.881" v="9203" actId="478"/>
          <ac:spMkLst>
            <pc:docMk/>
            <pc:sldMk cId="2325485919" sldId="289"/>
            <ac:spMk id="24" creationId="{63B1B4F4-4C8A-FB41-AF2C-FEEAEC9D907D}"/>
          </ac:spMkLst>
        </pc:spChg>
        <pc:spChg chg="add del mod">
          <ac:chgData name="Anton Sankov" userId="d6b7c8f9-fb31-461e-8700-087478f780a3" providerId="ADAL" clId="{99667D74-040C-6C40-84C5-4142A4578B8F}" dt="2021-11-15T13:02:03.574" v="9199" actId="478"/>
          <ac:spMkLst>
            <pc:docMk/>
            <pc:sldMk cId="2325485919" sldId="289"/>
            <ac:spMk id="26" creationId="{B4719DE0-BD70-6649-A074-8FDB0495D9A8}"/>
          </ac:spMkLst>
        </pc:spChg>
        <pc:spChg chg="add del mod">
          <ac:chgData name="Anton Sankov" userId="d6b7c8f9-fb31-461e-8700-087478f780a3" providerId="ADAL" clId="{99667D74-040C-6C40-84C5-4142A4578B8F}" dt="2021-11-15T13:02:01.559" v="9198" actId="478"/>
          <ac:spMkLst>
            <pc:docMk/>
            <pc:sldMk cId="2325485919" sldId="289"/>
            <ac:spMk id="27" creationId="{B8584D04-CB91-9649-91C9-6033434E4DA8}"/>
          </ac:spMkLst>
        </pc:spChg>
        <pc:spChg chg="add del mod">
          <ac:chgData name="Anton Sankov" userId="d6b7c8f9-fb31-461e-8700-087478f780a3" providerId="ADAL" clId="{99667D74-040C-6C40-84C5-4142A4578B8F}" dt="2021-11-15T13:01:57.982" v="9193" actId="478"/>
          <ac:spMkLst>
            <pc:docMk/>
            <pc:sldMk cId="2325485919" sldId="289"/>
            <ac:spMk id="29" creationId="{51E59C26-9583-5E40-A3B5-E59275203D6E}"/>
          </ac:spMkLst>
        </pc:spChg>
        <pc:spChg chg="add mod">
          <ac:chgData name="Anton Sankov" userId="d6b7c8f9-fb31-461e-8700-087478f780a3" providerId="ADAL" clId="{99667D74-040C-6C40-84C5-4142A4578B8F}" dt="2021-11-15T17:54:53.088" v="9336" actId="114"/>
          <ac:spMkLst>
            <pc:docMk/>
            <pc:sldMk cId="2325485919" sldId="289"/>
            <ac:spMk id="30" creationId="{B97B387E-410F-CF42-92CF-B2034001AE72}"/>
          </ac:spMkLst>
        </pc:spChg>
        <pc:spChg chg="add mod">
          <ac:chgData name="Anton Sankov" userId="d6b7c8f9-fb31-461e-8700-087478f780a3" providerId="ADAL" clId="{99667D74-040C-6C40-84C5-4142A4578B8F}" dt="2021-11-05T10:16:45.034" v="7733" actId="1076"/>
          <ac:spMkLst>
            <pc:docMk/>
            <pc:sldMk cId="2325485919" sldId="289"/>
            <ac:spMk id="33" creationId="{D892BFCB-CBAB-FF41-AC62-49004C791DB7}"/>
          </ac:spMkLst>
        </pc:spChg>
        <pc:spChg chg="add mod">
          <ac:chgData name="Anton Sankov" userId="d6b7c8f9-fb31-461e-8700-087478f780a3" providerId="ADAL" clId="{99667D74-040C-6C40-84C5-4142A4578B8F}" dt="2021-11-15T17:52:32.869" v="9280"/>
          <ac:spMkLst>
            <pc:docMk/>
            <pc:sldMk cId="2325485919" sldId="289"/>
            <ac:spMk id="37" creationId="{BB473B5A-6ADE-A14B-9AD6-6A95997CB5AA}"/>
          </ac:spMkLst>
        </pc:spChg>
        <pc:spChg chg="add del mod">
          <ac:chgData name="Anton Sankov" userId="d6b7c8f9-fb31-461e-8700-087478f780a3" providerId="ADAL" clId="{99667D74-040C-6C40-84C5-4142A4578B8F}" dt="2021-11-15T13:01:58.724" v="9194" actId="478"/>
          <ac:spMkLst>
            <pc:docMk/>
            <pc:sldMk cId="2325485919" sldId="289"/>
            <ac:spMk id="38" creationId="{A65E5194-4C45-7A4A-A529-9286FF35EEAC}"/>
          </ac:spMkLst>
        </pc:spChg>
        <pc:spChg chg="add mod">
          <ac:chgData name="Anton Sankov" userId="d6b7c8f9-fb31-461e-8700-087478f780a3" providerId="ADAL" clId="{99667D74-040C-6C40-84C5-4142A4578B8F}" dt="2021-11-15T17:52:32.869" v="9280"/>
          <ac:spMkLst>
            <pc:docMk/>
            <pc:sldMk cId="2325485919" sldId="289"/>
            <ac:spMk id="40" creationId="{789C0226-4F38-864E-A084-260F2425A50A}"/>
          </ac:spMkLst>
        </pc:spChg>
        <pc:spChg chg="add mod">
          <ac:chgData name="Anton Sankov" userId="d6b7c8f9-fb31-461e-8700-087478f780a3" providerId="ADAL" clId="{99667D74-040C-6C40-84C5-4142A4578B8F}" dt="2021-11-15T17:52:32.869" v="9280"/>
          <ac:spMkLst>
            <pc:docMk/>
            <pc:sldMk cId="2325485919" sldId="289"/>
            <ac:spMk id="41" creationId="{3979BAC6-0CF7-F04E-AA24-479B7ECF12CF}"/>
          </ac:spMkLst>
        </pc:spChg>
        <pc:spChg chg="add mod">
          <ac:chgData name="Anton Sankov" userId="d6b7c8f9-fb31-461e-8700-087478f780a3" providerId="ADAL" clId="{99667D74-040C-6C40-84C5-4142A4578B8F}" dt="2021-11-15T17:57:22.348" v="9344" actId="1076"/>
          <ac:spMkLst>
            <pc:docMk/>
            <pc:sldMk cId="2325485919" sldId="289"/>
            <ac:spMk id="46" creationId="{E42A853D-D220-2C46-B671-EAAA03E07B68}"/>
          </ac:spMkLst>
        </pc:spChg>
        <pc:spChg chg="add mod">
          <ac:chgData name="Anton Sankov" userId="d6b7c8f9-fb31-461e-8700-087478f780a3" providerId="ADAL" clId="{99667D74-040C-6C40-84C5-4142A4578B8F}" dt="2021-11-15T17:57:22.348" v="9344" actId="1076"/>
          <ac:spMkLst>
            <pc:docMk/>
            <pc:sldMk cId="2325485919" sldId="289"/>
            <ac:spMk id="48" creationId="{F0A9B197-12D1-A744-924A-0B712B996B5D}"/>
          </ac:spMkLst>
        </pc:spChg>
        <pc:spChg chg="add mod">
          <ac:chgData name="Anton Sankov" userId="d6b7c8f9-fb31-461e-8700-087478f780a3" providerId="ADAL" clId="{99667D74-040C-6C40-84C5-4142A4578B8F}" dt="2021-11-15T17:57:22.348" v="9344" actId="1076"/>
          <ac:spMkLst>
            <pc:docMk/>
            <pc:sldMk cId="2325485919" sldId="289"/>
            <ac:spMk id="49" creationId="{319FAC8B-1515-9443-A821-255BC0E4C422}"/>
          </ac:spMkLst>
        </pc:spChg>
        <pc:picChg chg="add del mod">
          <ac:chgData name="Anton Sankov" userId="d6b7c8f9-fb31-461e-8700-087478f780a3" providerId="ADAL" clId="{99667D74-040C-6C40-84C5-4142A4578B8F}" dt="2021-11-15T13:01:56.542" v="9192" actId="478"/>
          <ac:picMkLst>
            <pc:docMk/>
            <pc:sldMk cId="2325485919" sldId="289"/>
            <ac:picMk id="28" creationId="{61B44B44-51ED-034D-8388-DEA8A77AE759}"/>
          </ac:picMkLst>
        </pc:picChg>
        <pc:picChg chg="add del mod">
          <ac:chgData name="Anton Sankov" userId="d6b7c8f9-fb31-461e-8700-087478f780a3" providerId="ADAL" clId="{99667D74-040C-6C40-84C5-4142A4578B8F}" dt="2021-11-05T09:11:03.903" v="6908" actId="478"/>
          <ac:picMkLst>
            <pc:docMk/>
            <pc:sldMk cId="2325485919" sldId="289"/>
            <ac:picMk id="30" creationId="{5AAFE1F4-B43C-5944-BA85-5CE8C66F6EED}"/>
          </ac:picMkLst>
        </pc:picChg>
        <pc:picChg chg="add del mod">
          <ac:chgData name="Anton Sankov" userId="d6b7c8f9-fb31-461e-8700-087478f780a3" providerId="ADAL" clId="{99667D74-040C-6C40-84C5-4142A4578B8F}" dt="2021-11-05T09:11:04.459" v="6909" actId="478"/>
          <ac:picMkLst>
            <pc:docMk/>
            <pc:sldMk cId="2325485919" sldId="289"/>
            <ac:picMk id="31" creationId="{27B4D026-D4D5-2D46-890D-55FA559D19F0}"/>
          </ac:picMkLst>
        </pc:picChg>
        <pc:picChg chg="add mod">
          <ac:chgData name="Anton Sankov" userId="d6b7c8f9-fb31-461e-8700-087478f780a3" providerId="ADAL" clId="{99667D74-040C-6C40-84C5-4142A4578B8F}" dt="2021-11-15T17:52:32.869" v="9280"/>
          <ac:picMkLst>
            <pc:docMk/>
            <pc:sldMk cId="2325485919" sldId="289"/>
            <ac:picMk id="31" creationId="{34B6FB13-3646-A945-8B9F-5D3FD815A162}"/>
          </ac:picMkLst>
        </pc:picChg>
        <pc:picChg chg="add mod">
          <ac:chgData name="Anton Sankov" userId="d6b7c8f9-fb31-461e-8700-087478f780a3" providerId="ADAL" clId="{99667D74-040C-6C40-84C5-4142A4578B8F}" dt="2021-11-15T17:52:32.869" v="9280"/>
          <ac:picMkLst>
            <pc:docMk/>
            <pc:sldMk cId="2325485919" sldId="289"/>
            <ac:picMk id="35" creationId="{3B3365D6-8F1C-2841-8E7E-27FCBD88D09C}"/>
          </ac:picMkLst>
        </pc:picChg>
        <pc:picChg chg="add mod">
          <ac:chgData name="Anton Sankov" userId="d6b7c8f9-fb31-461e-8700-087478f780a3" providerId="ADAL" clId="{99667D74-040C-6C40-84C5-4142A4578B8F}" dt="2021-11-15T17:57:22.348" v="9344" actId="1076"/>
          <ac:picMkLst>
            <pc:docMk/>
            <pc:sldMk cId="2325485919" sldId="289"/>
            <ac:picMk id="42" creationId="{68B43EC5-C45B-E24C-B27F-3B28C7DA690C}"/>
          </ac:picMkLst>
        </pc:picChg>
        <pc:picChg chg="add mod">
          <ac:chgData name="Anton Sankov" userId="d6b7c8f9-fb31-461e-8700-087478f780a3" providerId="ADAL" clId="{99667D74-040C-6C40-84C5-4142A4578B8F}" dt="2021-11-15T17:57:22.348" v="9344" actId="1076"/>
          <ac:picMkLst>
            <pc:docMk/>
            <pc:sldMk cId="2325485919" sldId="289"/>
            <ac:picMk id="43" creationId="{C3B5DCA8-504A-F14F-B4F7-B7CC36B6AFAC}"/>
          </ac:picMkLst>
        </pc:picChg>
        <pc:picChg chg="add mod">
          <ac:chgData name="Anton Sankov" userId="d6b7c8f9-fb31-461e-8700-087478f780a3" providerId="ADAL" clId="{99667D74-040C-6C40-84C5-4142A4578B8F}" dt="2021-11-15T17:57:22.348" v="9344" actId="1076"/>
          <ac:picMkLst>
            <pc:docMk/>
            <pc:sldMk cId="2325485919" sldId="289"/>
            <ac:picMk id="44" creationId="{5CE634BB-A3AC-0449-8C54-3062536FA062}"/>
          </ac:picMkLst>
        </pc:picChg>
        <pc:picChg chg="add mod">
          <ac:chgData name="Anton Sankov" userId="d6b7c8f9-fb31-461e-8700-087478f780a3" providerId="ADAL" clId="{99667D74-040C-6C40-84C5-4142A4578B8F}" dt="2021-11-15T17:57:16.064" v="9341" actId="1076"/>
          <ac:picMkLst>
            <pc:docMk/>
            <pc:sldMk cId="2325485919" sldId="289"/>
            <ac:picMk id="2050" creationId="{8A1AC156-69EF-DF41-9A0C-090CE4746560}"/>
          </ac:picMkLst>
        </pc:picChg>
        <pc:picChg chg="add mod">
          <ac:chgData name="Anton Sankov" userId="d6b7c8f9-fb31-461e-8700-087478f780a3" providerId="ADAL" clId="{99667D74-040C-6C40-84C5-4142A4578B8F}" dt="2021-11-15T13:02:37.088" v="9212" actId="1076"/>
          <ac:picMkLst>
            <pc:docMk/>
            <pc:sldMk cId="2325485919" sldId="289"/>
            <ac:picMk id="2052" creationId="{D92D4F5B-F1B1-D141-A071-41C8E7BAF040}"/>
          </ac:picMkLst>
        </pc:picChg>
        <pc:picChg chg="add mod">
          <ac:chgData name="Anton Sankov" userId="d6b7c8f9-fb31-461e-8700-087478f780a3" providerId="ADAL" clId="{99667D74-040C-6C40-84C5-4142A4578B8F}" dt="2021-11-15T13:02:20.048" v="9206" actId="1076"/>
          <ac:picMkLst>
            <pc:docMk/>
            <pc:sldMk cId="2325485919" sldId="289"/>
            <ac:picMk id="2054" creationId="{32484D93-CD2D-1547-B676-567B0BE958F7}"/>
          </ac:picMkLst>
        </pc:picChg>
        <pc:picChg chg="add del mod">
          <ac:chgData name="Anton Sankov" userId="d6b7c8f9-fb31-461e-8700-087478f780a3" providerId="ADAL" clId="{99667D74-040C-6C40-84C5-4142A4578B8F}" dt="2021-11-15T13:02:06.509" v="9202" actId="478"/>
          <ac:picMkLst>
            <pc:docMk/>
            <pc:sldMk cId="2325485919" sldId="289"/>
            <ac:picMk id="2056" creationId="{E13123E1-E504-164B-AD06-53EB216AB413}"/>
          </ac:picMkLst>
        </pc:picChg>
        <pc:cxnChg chg="add mod">
          <ac:chgData name="Anton Sankov" userId="d6b7c8f9-fb31-461e-8700-087478f780a3" providerId="ADAL" clId="{99667D74-040C-6C40-84C5-4142A4578B8F}" dt="2021-11-15T13:02:47.495" v="9216" actId="14100"/>
          <ac:cxnSpMkLst>
            <pc:docMk/>
            <pc:sldMk cId="2325485919" sldId="289"/>
            <ac:cxnSpMk id="7" creationId="{B93A1182-0698-7C4A-9100-2CC245A5A2C5}"/>
          </ac:cxnSpMkLst>
        </pc:cxnChg>
        <pc:cxnChg chg="add del mod">
          <ac:chgData name="Anton Sankov" userId="d6b7c8f9-fb31-461e-8700-087478f780a3" providerId="ADAL" clId="{99667D74-040C-6C40-84C5-4142A4578B8F}" dt="2021-11-04T15:31:16.257" v="6346" actId="478"/>
          <ac:cxnSpMkLst>
            <pc:docMk/>
            <pc:sldMk cId="2325485919" sldId="289"/>
            <ac:cxnSpMk id="12" creationId="{2583B8B6-CA0F-C441-B9E3-F546E587A2B8}"/>
          </ac:cxnSpMkLst>
        </pc:cxnChg>
        <pc:cxnChg chg="add mod">
          <ac:chgData name="Anton Sankov" userId="d6b7c8f9-fb31-461e-8700-087478f780a3" providerId="ADAL" clId="{99667D74-040C-6C40-84C5-4142A4578B8F}" dt="2021-11-15T13:02:54.222" v="9218" actId="14100"/>
          <ac:cxnSpMkLst>
            <pc:docMk/>
            <pc:sldMk cId="2325485919" sldId="289"/>
            <ac:cxnSpMk id="19" creationId="{B3C0F928-B36F-9E4F-ABC3-7D882693E772}"/>
          </ac:cxnSpMkLst>
        </pc:cxnChg>
        <pc:cxnChg chg="add del mod">
          <ac:chgData name="Anton Sankov" userId="d6b7c8f9-fb31-461e-8700-087478f780a3" providerId="ADAL" clId="{99667D74-040C-6C40-84C5-4142A4578B8F}" dt="2021-11-15T13:02:05.960" v="9201" actId="478"/>
          <ac:cxnSpMkLst>
            <pc:docMk/>
            <pc:sldMk cId="2325485919" sldId="289"/>
            <ac:cxnSpMk id="21" creationId="{D91F62F8-782F-6F49-965D-DA1DE928AC3D}"/>
          </ac:cxnSpMkLst>
        </pc:cxnChg>
        <pc:cxnChg chg="add del mod">
          <ac:chgData name="Anton Sankov" userId="d6b7c8f9-fb31-461e-8700-087478f780a3" providerId="ADAL" clId="{99667D74-040C-6C40-84C5-4142A4578B8F}" dt="2021-11-15T13:01:59.254" v="9195" actId="478"/>
          <ac:cxnSpMkLst>
            <pc:docMk/>
            <pc:sldMk cId="2325485919" sldId="289"/>
            <ac:cxnSpMk id="32" creationId="{BDAA3B8D-7C64-D745-9E46-0CE08328DF2C}"/>
          </ac:cxnSpMkLst>
        </pc:cxnChg>
        <pc:cxnChg chg="add del mod">
          <ac:chgData name="Anton Sankov" userId="d6b7c8f9-fb31-461e-8700-087478f780a3" providerId="ADAL" clId="{99667D74-040C-6C40-84C5-4142A4578B8F}" dt="2021-11-15T13:01:59.905" v="9196" actId="478"/>
          <ac:cxnSpMkLst>
            <pc:docMk/>
            <pc:sldMk cId="2325485919" sldId="289"/>
            <ac:cxnSpMk id="34" creationId="{02FBDE3D-4D5E-074E-BD00-4B490F916F4F}"/>
          </ac:cxnSpMkLst>
        </pc:cxnChg>
        <pc:cxnChg chg="add mod">
          <ac:chgData name="Anton Sankov" userId="d6b7c8f9-fb31-461e-8700-087478f780a3" providerId="ADAL" clId="{99667D74-040C-6C40-84C5-4142A4578B8F}" dt="2021-11-15T17:52:32.869" v="9280"/>
          <ac:cxnSpMkLst>
            <pc:docMk/>
            <pc:sldMk cId="2325485919" sldId="289"/>
            <ac:cxnSpMk id="36" creationId="{D5CC3EA4-C80F-CD4C-B785-A73FFFF9CFF3}"/>
          </ac:cxnSpMkLst>
        </pc:cxnChg>
        <pc:cxnChg chg="add mod">
          <ac:chgData name="Anton Sankov" userId="d6b7c8f9-fb31-461e-8700-087478f780a3" providerId="ADAL" clId="{99667D74-040C-6C40-84C5-4142A4578B8F}" dt="2021-11-15T17:52:32.869" v="9280"/>
          <ac:cxnSpMkLst>
            <pc:docMk/>
            <pc:sldMk cId="2325485919" sldId="289"/>
            <ac:cxnSpMk id="39" creationId="{ED82983C-A637-7442-88F4-9494CDA5E2BD}"/>
          </ac:cxnSpMkLst>
        </pc:cxnChg>
        <pc:cxnChg chg="add mod">
          <ac:chgData name="Anton Sankov" userId="d6b7c8f9-fb31-461e-8700-087478f780a3" providerId="ADAL" clId="{99667D74-040C-6C40-84C5-4142A4578B8F}" dt="2021-11-15T17:57:22.348" v="9344" actId="1076"/>
          <ac:cxnSpMkLst>
            <pc:docMk/>
            <pc:sldMk cId="2325485919" sldId="289"/>
            <ac:cxnSpMk id="45" creationId="{027F58CF-D074-D140-9090-08ECEF105490}"/>
          </ac:cxnSpMkLst>
        </pc:cxnChg>
        <pc:cxnChg chg="add mod">
          <ac:chgData name="Anton Sankov" userId="d6b7c8f9-fb31-461e-8700-087478f780a3" providerId="ADAL" clId="{99667D74-040C-6C40-84C5-4142A4578B8F}" dt="2021-11-15T17:57:22.348" v="9344" actId="1076"/>
          <ac:cxnSpMkLst>
            <pc:docMk/>
            <pc:sldMk cId="2325485919" sldId="289"/>
            <ac:cxnSpMk id="47" creationId="{8E8D1DCD-B751-EC48-AC9F-42C80FA4AD5B}"/>
          </ac:cxnSpMkLst>
        </pc:cxnChg>
      </pc:sldChg>
      <pc:sldChg chg="addSp delSp modSp add mod">
        <pc:chgData name="Anton Sankov" userId="d6b7c8f9-fb31-461e-8700-087478f780a3" providerId="ADAL" clId="{99667D74-040C-6C40-84C5-4142A4578B8F}" dt="2021-11-04T07:17:41.576" v="5743" actId="20577"/>
        <pc:sldMkLst>
          <pc:docMk/>
          <pc:sldMk cId="321674417" sldId="290"/>
        </pc:sldMkLst>
        <pc:spChg chg="add del mod">
          <ac:chgData name="Anton Sankov" userId="d6b7c8f9-fb31-461e-8700-087478f780a3" providerId="ADAL" clId="{99667D74-040C-6C40-84C5-4142A4578B8F}" dt="2021-11-04T07:16:29.385" v="5705"/>
          <ac:spMkLst>
            <pc:docMk/>
            <pc:sldMk cId="321674417" sldId="290"/>
            <ac:spMk id="2" creationId="{A390F70B-966E-AA40-9C05-06EAEF2F21A0}"/>
          </ac:spMkLst>
        </pc:spChg>
        <pc:spChg chg="mod">
          <ac:chgData name="Anton Sankov" userId="d6b7c8f9-fb31-461e-8700-087478f780a3" providerId="ADAL" clId="{99667D74-040C-6C40-84C5-4142A4578B8F}" dt="2021-11-04T07:13:22.386" v="5454" actId="20577"/>
          <ac:spMkLst>
            <pc:docMk/>
            <pc:sldMk cId="321674417" sldId="290"/>
            <ac:spMk id="3" creationId="{3F8261C1-A267-2B4C-AAC0-53ADACAE828D}"/>
          </ac:spMkLst>
        </pc:spChg>
        <pc:spChg chg="add mod">
          <ac:chgData name="Anton Sankov" userId="d6b7c8f9-fb31-461e-8700-087478f780a3" providerId="ADAL" clId="{99667D74-040C-6C40-84C5-4142A4578B8F}" dt="2021-11-04T07:17:18.931" v="5717" actId="1076"/>
          <ac:spMkLst>
            <pc:docMk/>
            <pc:sldMk cId="321674417" sldId="290"/>
            <ac:spMk id="4" creationId="{7C40A2CA-DA36-0B4E-8419-1AEF5ED47858}"/>
          </ac:spMkLst>
        </pc:spChg>
        <pc:spChg chg="mod">
          <ac:chgData name="Anton Sankov" userId="d6b7c8f9-fb31-461e-8700-087478f780a3" providerId="ADAL" clId="{99667D74-040C-6C40-84C5-4142A4578B8F}" dt="2021-11-04T07:17:41.576" v="5743" actId="20577"/>
          <ac:spMkLst>
            <pc:docMk/>
            <pc:sldMk cId="321674417" sldId="290"/>
            <ac:spMk id="6" creationId="{6D888D1A-706A-4C4D-B573-E134F9B6E085}"/>
          </ac:spMkLst>
        </pc:spChg>
        <pc:spChg chg="del">
          <ac:chgData name="Anton Sankov" userId="d6b7c8f9-fb31-461e-8700-087478f780a3" providerId="ADAL" clId="{99667D74-040C-6C40-84C5-4142A4578B8F}" dt="2021-11-04T07:13:25.756" v="5455" actId="478"/>
          <ac:spMkLst>
            <pc:docMk/>
            <pc:sldMk cId="321674417" sldId="290"/>
            <ac:spMk id="8" creationId="{66CE179F-E0C8-4B4D-84C1-7C52082BA7BD}"/>
          </ac:spMkLst>
        </pc:spChg>
      </pc:sldChg>
      <pc:sldChg chg="add del">
        <pc:chgData name="Anton Sankov" userId="d6b7c8f9-fb31-461e-8700-087478f780a3" providerId="ADAL" clId="{99667D74-040C-6C40-84C5-4142A4578B8F}" dt="2021-11-04T06:51:28.118" v="5423" actId="2696"/>
        <pc:sldMkLst>
          <pc:docMk/>
          <pc:sldMk cId="1854300756" sldId="290"/>
        </pc:sldMkLst>
      </pc:sldChg>
      <pc:sldChg chg="addSp delSp modSp add mod">
        <pc:chgData name="Anton Sankov" userId="d6b7c8f9-fb31-461e-8700-087478f780a3" providerId="ADAL" clId="{99667D74-040C-6C40-84C5-4142A4578B8F}" dt="2021-11-07T14:52:05.885" v="8562" actId="20577"/>
        <pc:sldMkLst>
          <pc:docMk/>
          <pc:sldMk cId="1904073755" sldId="291"/>
        </pc:sldMkLst>
        <pc:spChg chg="del">
          <ac:chgData name="Anton Sankov" userId="d6b7c8f9-fb31-461e-8700-087478f780a3" providerId="ADAL" clId="{99667D74-040C-6C40-84C5-4142A4578B8F}" dt="2021-11-04T15:36:04.850" v="6677" actId="478"/>
          <ac:spMkLst>
            <pc:docMk/>
            <pc:sldMk cId="1904073755" sldId="291"/>
            <ac:spMk id="4" creationId="{7C40A2CA-DA36-0B4E-8419-1AEF5ED47858}"/>
          </ac:spMkLst>
        </pc:spChg>
        <pc:spChg chg="mod">
          <ac:chgData name="Anton Sankov" userId="d6b7c8f9-fb31-461e-8700-087478f780a3" providerId="ADAL" clId="{99667D74-040C-6C40-84C5-4142A4578B8F}" dt="2021-11-04T16:06:34.723" v="6797" actId="20577"/>
          <ac:spMkLst>
            <pc:docMk/>
            <pc:sldMk cId="1904073755" sldId="291"/>
            <ac:spMk id="6" creationId="{6D888D1A-706A-4C4D-B573-E134F9B6E085}"/>
          </ac:spMkLst>
        </pc:spChg>
        <pc:spChg chg="add mod">
          <ac:chgData name="Anton Sankov" userId="d6b7c8f9-fb31-461e-8700-087478f780a3" providerId="ADAL" clId="{99667D74-040C-6C40-84C5-4142A4578B8F}" dt="2021-11-06T14:14:02.160" v="8535" actId="1076"/>
          <ac:spMkLst>
            <pc:docMk/>
            <pc:sldMk cId="1904073755" sldId="291"/>
            <ac:spMk id="9" creationId="{B488B7BF-C3E8-484E-A73F-9358CFA5415A}"/>
          </ac:spMkLst>
        </pc:spChg>
        <pc:spChg chg="add mod">
          <ac:chgData name="Anton Sankov" userId="d6b7c8f9-fb31-461e-8700-087478f780a3" providerId="ADAL" clId="{99667D74-040C-6C40-84C5-4142A4578B8F}" dt="2021-11-07T14:52:05.885" v="8562" actId="20577"/>
          <ac:spMkLst>
            <pc:docMk/>
            <pc:sldMk cId="1904073755" sldId="291"/>
            <ac:spMk id="11" creationId="{921AC448-AEE4-0F42-85E7-3D6CE38EBA17}"/>
          </ac:spMkLst>
        </pc:spChg>
        <pc:picChg chg="add mod">
          <ac:chgData name="Anton Sankov" userId="d6b7c8f9-fb31-461e-8700-087478f780a3" providerId="ADAL" clId="{99667D74-040C-6C40-84C5-4142A4578B8F}" dt="2021-11-06T14:14:02.160" v="8535" actId="1076"/>
          <ac:picMkLst>
            <pc:docMk/>
            <pc:sldMk cId="1904073755" sldId="291"/>
            <ac:picMk id="5" creationId="{6A5B6573-6BB7-9B41-B4ED-D2BE8081A5EE}"/>
          </ac:picMkLst>
        </pc:picChg>
        <pc:picChg chg="add mod">
          <ac:chgData name="Anton Sankov" userId="d6b7c8f9-fb31-461e-8700-087478f780a3" providerId="ADAL" clId="{99667D74-040C-6C40-84C5-4142A4578B8F}" dt="2021-11-06T14:14:02.160" v="8535" actId="1076"/>
          <ac:picMkLst>
            <pc:docMk/>
            <pc:sldMk cId="1904073755" sldId="291"/>
            <ac:picMk id="7" creationId="{EC228422-65F6-5844-AB27-30E1F550A1F1}"/>
          </ac:picMkLst>
        </pc:picChg>
        <pc:cxnChg chg="add mod">
          <ac:chgData name="Anton Sankov" userId="d6b7c8f9-fb31-461e-8700-087478f780a3" providerId="ADAL" clId="{99667D74-040C-6C40-84C5-4142A4578B8F}" dt="2021-11-06T14:14:02.160" v="8535" actId="1076"/>
          <ac:cxnSpMkLst>
            <pc:docMk/>
            <pc:sldMk cId="1904073755" sldId="291"/>
            <ac:cxnSpMk id="8" creationId="{1561FE8E-0204-5F41-9946-6F23E06C3EF0}"/>
          </ac:cxnSpMkLst>
        </pc:cxnChg>
        <pc:cxnChg chg="add mod">
          <ac:chgData name="Anton Sankov" userId="d6b7c8f9-fb31-461e-8700-087478f780a3" providerId="ADAL" clId="{99667D74-040C-6C40-84C5-4142A4578B8F}" dt="2021-11-06T14:14:02.160" v="8535" actId="1076"/>
          <ac:cxnSpMkLst>
            <pc:docMk/>
            <pc:sldMk cId="1904073755" sldId="291"/>
            <ac:cxnSpMk id="10" creationId="{E32BD8F6-AA0B-B549-9AE1-889937BC7395}"/>
          </ac:cxnSpMkLst>
        </pc:cxnChg>
      </pc:sldChg>
      <pc:sldChg chg="add">
        <pc:chgData name="Anton Sankov" userId="d6b7c8f9-fb31-461e-8700-087478f780a3" providerId="ADAL" clId="{99667D74-040C-6C40-84C5-4142A4578B8F}" dt="2021-11-05T10:05:50.786" v="6980" actId="2890"/>
        <pc:sldMkLst>
          <pc:docMk/>
          <pc:sldMk cId="2387085898" sldId="292"/>
        </pc:sldMkLst>
      </pc:sldChg>
      <pc:sldChg chg="new del">
        <pc:chgData name="Anton Sankov" userId="d6b7c8f9-fb31-461e-8700-087478f780a3" providerId="ADAL" clId="{99667D74-040C-6C40-84C5-4142A4578B8F}" dt="2021-11-05T10:11:05.809" v="7163" actId="2696"/>
        <pc:sldMkLst>
          <pc:docMk/>
          <pc:sldMk cId="2601663859" sldId="293"/>
        </pc:sldMkLst>
      </pc:sldChg>
      <pc:sldChg chg="addSp delSp modSp add mod modAnim">
        <pc:chgData name="Anton Sankov" userId="d6b7c8f9-fb31-461e-8700-087478f780a3" providerId="ADAL" clId="{99667D74-040C-6C40-84C5-4142A4578B8F}" dt="2021-11-07T16:44:29.795" v="8733" actId="20577"/>
        <pc:sldMkLst>
          <pc:docMk/>
          <pc:sldMk cId="4180104534" sldId="293"/>
        </pc:sldMkLst>
        <pc:spChg chg="add mod">
          <ac:chgData name="Anton Sankov" userId="d6b7c8f9-fb31-461e-8700-087478f780a3" providerId="ADAL" clId="{99667D74-040C-6C40-84C5-4142A4578B8F}" dt="2021-11-07T16:44:29.795" v="8733" actId="20577"/>
          <ac:spMkLst>
            <pc:docMk/>
            <pc:sldMk cId="4180104534" sldId="293"/>
            <ac:spMk id="6" creationId="{B12444D0-FCB0-924D-80F5-FB2B67E3CD0B}"/>
          </ac:spMkLst>
        </pc:spChg>
        <pc:spChg chg="del">
          <ac:chgData name="Anton Sankov" userId="d6b7c8f9-fb31-461e-8700-087478f780a3" providerId="ADAL" clId="{99667D74-040C-6C40-84C5-4142A4578B8F}" dt="2021-11-05T10:11:12.206" v="7166" actId="478"/>
          <ac:spMkLst>
            <pc:docMk/>
            <pc:sldMk cId="4180104534" sldId="293"/>
            <ac:spMk id="7" creationId="{07478C9D-5072-7C48-A2FF-97CC7068A70F}"/>
          </ac:spMkLst>
        </pc:spChg>
        <pc:picChg chg="del">
          <ac:chgData name="Anton Sankov" userId="d6b7c8f9-fb31-461e-8700-087478f780a3" providerId="ADAL" clId="{99667D74-040C-6C40-84C5-4142A4578B8F}" dt="2021-11-05T10:11:10.953" v="7165" actId="478"/>
          <ac:picMkLst>
            <pc:docMk/>
            <pc:sldMk cId="4180104534" sldId="293"/>
            <ac:picMk id="11" creationId="{D034AAF9-D272-454E-B9C4-06D7DAE15118}"/>
          </ac:picMkLst>
        </pc:picChg>
      </pc:sldChg>
      <pc:sldChg chg="modSp add mod modAnim">
        <pc:chgData name="Anton Sankov" userId="d6b7c8f9-fb31-461e-8700-087478f780a3" providerId="ADAL" clId="{99667D74-040C-6C40-84C5-4142A4578B8F}" dt="2021-11-11T12:12:05.759" v="8828" actId="20577"/>
        <pc:sldMkLst>
          <pc:docMk/>
          <pc:sldMk cId="1942853473" sldId="294"/>
        </pc:sldMkLst>
        <pc:spChg chg="mod">
          <ac:chgData name="Anton Sankov" userId="d6b7c8f9-fb31-461e-8700-087478f780a3" providerId="ADAL" clId="{99667D74-040C-6C40-84C5-4142A4578B8F}" dt="2021-11-05T10:12:22.067" v="7421" actId="14100"/>
          <ac:spMkLst>
            <pc:docMk/>
            <pc:sldMk cId="1942853473" sldId="294"/>
            <ac:spMk id="3" creationId="{3F8261C1-A267-2B4C-AAC0-53ADACAE828D}"/>
          </ac:spMkLst>
        </pc:spChg>
        <pc:spChg chg="mod">
          <ac:chgData name="Anton Sankov" userId="d6b7c8f9-fb31-461e-8700-087478f780a3" providerId="ADAL" clId="{99667D74-040C-6C40-84C5-4142A4578B8F}" dt="2021-11-11T12:12:05.759" v="8828" actId="20577"/>
          <ac:spMkLst>
            <pc:docMk/>
            <pc:sldMk cId="1942853473" sldId="294"/>
            <ac:spMk id="6" creationId="{B12444D0-FCB0-924D-80F5-FB2B67E3CD0B}"/>
          </ac:spMkLst>
        </pc:spChg>
      </pc:sldChg>
      <pc:sldChg chg="addSp modSp add del mod ord modAnim">
        <pc:chgData name="Anton Sankov" userId="d6b7c8f9-fb31-461e-8700-087478f780a3" providerId="ADAL" clId="{99667D74-040C-6C40-84C5-4142A4578B8F}" dt="2021-11-06T14:03:42.257" v="8330" actId="2696"/>
        <pc:sldMkLst>
          <pc:docMk/>
          <pc:sldMk cId="80989623" sldId="295"/>
        </pc:sldMkLst>
        <pc:spChg chg="add mod">
          <ac:chgData name="Anton Sankov" userId="d6b7c8f9-fb31-461e-8700-087478f780a3" providerId="ADAL" clId="{99667D74-040C-6C40-84C5-4142A4578B8F}" dt="2021-11-05T10:13:58.120" v="7626" actId="1076"/>
          <ac:spMkLst>
            <pc:docMk/>
            <pc:sldMk cId="80989623" sldId="295"/>
            <ac:spMk id="2" creationId="{871F49DB-CE2F-8745-9FA3-0237F44C4744}"/>
          </ac:spMkLst>
        </pc:spChg>
      </pc:sldChg>
      <pc:sldChg chg="addSp delSp modSp add mod ord modAnim">
        <pc:chgData name="Anton Sankov" userId="d6b7c8f9-fb31-461e-8700-087478f780a3" providerId="ADAL" clId="{99667D74-040C-6C40-84C5-4142A4578B8F}" dt="2021-11-18T08:52:33.226" v="9411" actId="20577"/>
        <pc:sldMkLst>
          <pc:docMk/>
          <pc:sldMk cId="73792504" sldId="296"/>
        </pc:sldMkLst>
        <pc:spChg chg="mod">
          <ac:chgData name="Anton Sankov" userId="d6b7c8f9-fb31-461e-8700-087478f780a3" providerId="ADAL" clId="{99667D74-040C-6C40-84C5-4142A4578B8F}" dt="2021-11-06T13:58:09.052" v="7849" actId="20577"/>
          <ac:spMkLst>
            <pc:docMk/>
            <pc:sldMk cId="73792504" sldId="296"/>
            <ac:spMk id="3" creationId="{3F8261C1-A267-2B4C-AAC0-53ADACAE828D}"/>
          </ac:spMkLst>
        </pc:spChg>
        <pc:spChg chg="add mod">
          <ac:chgData name="Anton Sankov" userId="d6b7c8f9-fb31-461e-8700-087478f780a3" providerId="ADAL" clId="{99667D74-040C-6C40-84C5-4142A4578B8F}" dt="2021-11-06T14:01:23.780" v="8132"/>
          <ac:spMkLst>
            <pc:docMk/>
            <pc:sldMk cId="73792504" sldId="296"/>
            <ac:spMk id="5" creationId="{8D827C9F-1CAF-784D-AAC4-138F08F2019A}"/>
          </ac:spMkLst>
        </pc:spChg>
        <pc:spChg chg="mod">
          <ac:chgData name="Anton Sankov" userId="d6b7c8f9-fb31-461e-8700-087478f780a3" providerId="ADAL" clId="{99667D74-040C-6C40-84C5-4142A4578B8F}" dt="2021-11-18T08:52:33.226" v="9411" actId="20577"/>
          <ac:spMkLst>
            <pc:docMk/>
            <pc:sldMk cId="73792504" sldId="296"/>
            <ac:spMk id="6" creationId="{B12444D0-FCB0-924D-80F5-FB2B67E3CD0B}"/>
          </ac:spMkLst>
        </pc:spChg>
        <pc:spChg chg="del">
          <ac:chgData name="Anton Sankov" userId="d6b7c8f9-fb31-461e-8700-087478f780a3" providerId="ADAL" clId="{99667D74-040C-6C40-84C5-4142A4578B8F}" dt="2021-11-06T14:01:22.067" v="8131" actId="478"/>
          <ac:spMkLst>
            <pc:docMk/>
            <pc:sldMk cId="73792504" sldId="296"/>
            <ac:spMk id="10" creationId="{8756D0E7-F3BA-8E41-887B-C470EB7B24B2}"/>
          </ac:spMkLst>
        </pc:spChg>
      </pc:sldChg>
      <pc:sldChg chg="addSp modSp add ord modAnim">
        <pc:chgData name="Anton Sankov" userId="d6b7c8f9-fb31-461e-8700-087478f780a3" providerId="ADAL" clId="{99667D74-040C-6C40-84C5-4142A4578B8F}" dt="2021-11-06T14:03:35.969" v="8329"/>
        <pc:sldMkLst>
          <pc:docMk/>
          <pc:sldMk cId="3910637005" sldId="297"/>
        </pc:sldMkLst>
        <pc:spChg chg="add mod">
          <ac:chgData name="Anton Sankov" userId="d6b7c8f9-fb31-461e-8700-087478f780a3" providerId="ADAL" clId="{99667D74-040C-6C40-84C5-4142A4578B8F}" dt="2021-11-06T14:03:35.969" v="8329"/>
          <ac:spMkLst>
            <pc:docMk/>
            <pc:sldMk cId="3910637005" sldId="297"/>
            <ac:spMk id="4" creationId="{330A057E-1B8C-8C40-90FE-EB9D859E908C}"/>
          </ac:spMkLst>
        </pc:spChg>
      </pc:sldChg>
      <pc:sldChg chg="addSp modSp add mod ord modAnim">
        <pc:chgData name="Anton Sankov" userId="d6b7c8f9-fb31-461e-8700-087478f780a3" providerId="ADAL" clId="{99667D74-040C-6C40-84C5-4142A4578B8F}" dt="2021-11-07T15:51:26.030" v="8566"/>
        <pc:sldMkLst>
          <pc:docMk/>
          <pc:sldMk cId="101150878" sldId="298"/>
        </pc:sldMkLst>
        <pc:spChg chg="add mod">
          <ac:chgData name="Anton Sankov" userId="d6b7c8f9-fb31-461e-8700-087478f780a3" providerId="ADAL" clId="{99667D74-040C-6C40-84C5-4142A4578B8F}" dt="2021-11-06T14:12:19.205" v="8472" actId="1076"/>
          <ac:spMkLst>
            <pc:docMk/>
            <pc:sldMk cId="101150878" sldId="298"/>
            <ac:spMk id="5" creationId="{DB14D9E2-93D3-324D-93BC-85BF0AEABA2C}"/>
          </ac:spMkLst>
        </pc:spChg>
      </pc:sldChg>
      <pc:sldChg chg="delSp modSp add mod ord">
        <pc:chgData name="Anton Sankov" userId="d6b7c8f9-fb31-461e-8700-087478f780a3" providerId="ADAL" clId="{99667D74-040C-6C40-84C5-4142A4578B8F}" dt="2021-11-15T13:03:20.827" v="9234" actId="478"/>
        <pc:sldMkLst>
          <pc:docMk/>
          <pc:sldMk cId="4165914057" sldId="299"/>
        </pc:sldMkLst>
        <pc:spChg chg="mod">
          <ac:chgData name="Anton Sankov" userId="d6b7c8f9-fb31-461e-8700-087478f780a3" providerId="ADAL" clId="{99667D74-040C-6C40-84C5-4142A4578B8F}" dt="2021-11-15T13:03:13.234" v="9230" actId="20577"/>
          <ac:spMkLst>
            <pc:docMk/>
            <pc:sldMk cId="4165914057" sldId="299"/>
            <ac:spMk id="3" creationId="{3F8261C1-A267-2B4C-AAC0-53ADACAE828D}"/>
          </ac:spMkLst>
        </pc:spChg>
        <pc:spChg chg="del">
          <ac:chgData name="Anton Sankov" userId="d6b7c8f9-fb31-461e-8700-087478f780a3" providerId="ADAL" clId="{99667D74-040C-6C40-84C5-4142A4578B8F}" dt="2021-11-15T13:03:19.266" v="9231" actId="478"/>
          <ac:spMkLst>
            <pc:docMk/>
            <pc:sldMk cId="4165914057" sldId="299"/>
            <ac:spMk id="23" creationId="{BE462332-7167-D448-A117-20BCDCC98AA5}"/>
          </ac:spMkLst>
        </pc:spChg>
        <pc:spChg chg="del">
          <ac:chgData name="Anton Sankov" userId="d6b7c8f9-fb31-461e-8700-087478f780a3" providerId="ADAL" clId="{99667D74-040C-6C40-84C5-4142A4578B8F}" dt="2021-11-15T13:03:20.827" v="9234" actId="478"/>
          <ac:spMkLst>
            <pc:docMk/>
            <pc:sldMk cId="4165914057" sldId="299"/>
            <ac:spMk id="24" creationId="{63B1B4F4-4C8A-FB41-AF2C-FEEAEC9D907D}"/>
          </ac:spMkLst>
        </pc:spChg>
        <pc:picChg chg="del">
          <ac:chgData name="Anton Sankov" userId="d6b7c8f9-fb31-461e-8700-087478f780a3" providerId="ADAL" clId="{99667D74-040C-6C40-84C5-4142A4578B8F}" dt="2021-11-15T13:03:20.222" v="9233" actId="478"/>
          <ac:picMkLst>
            <pc:docMk/>
            <pc:sldMk cId="4165914057" sldId="299"/>
            <ac:picMk id="2056" creationId="{E13123E1-E504-164B-AD06-53EB216AB413}"/>
          </ac:picMkLst>
        </pc:picChg>
        <pc:cxnChg chg="del">
          <ac:chgData name="Anton Sankov" userId="d6b7c8f9-fb31-461e-8700-087478f780a3" providerId="ADAL" clId="{99667D74-040C-6C40-84C5-4142A4578B8F}" dt="2021-11-15T13:03:19.806" v="9232" actId="478"/>
          <ac:cxnSpMkLst>
            <pc:docMk/>
            <pc:sldMk cId="4165914057" sldId="299"/>
            <ac:cxnSpMk id="21" creationId="{D91F62F8-782F-6F49-965D-DA1DE928AC3D}"/>
          </ac:cxnSpMkLst>
        </pc:cxnChg>
      </pc:sldChg>
      <pc:sldChg chg="add">
        <pc:chgData name="Anton Sankov" userId="d6b7c8f9-fb31-461e-8700-087478f780a3" providerId="ADAL" clId="{99667D74-040C-6C40-84C5-4142A4578B8F}" dt="2021-11-15T13:03:02.408" v="9220" actId="2890"/>
        <pc:sldMkLst>
          <pc:docMk/>
          <pc:sldMk cId="1542408358" sldId="300"/>
        </pc:sldMkLst>
      </pc:sldChg>
      <pc:sldMasterChg chg="delSldLayout">
        <pc:chgData name="Anton Sankov" userId="d6b7c8f9-fb31-461e-8700-087478f780a3" providerId="ADAL" clId="{99667D74-040C-6C40-84C5-4142A4578B8F}" dt="2021-11-04T16:06:42.532" v="6798" actId="2696"/>
        <pc:sldMasterMkLst>
          <pc:docMk/>
          <pc:sldMasterMk cId="0" sldId="2147483650"/>
        </pc:sldMasterMkLst>
        <pc:sldLayoutChg chg="del">
          <pc:chgData name="Anton Sankov" userId="d6b7c8f9-fb31-461e-8700-087478f780a3" providerId="ADAL" clId="{99667D74-040C-6C40-84C5-4142A4578B8F}" dt="2021-11-03T15:22:58.586" v="4135" actId="2696"/>
          <pc:sldLayoutMkLst>
            <pc:docMk/>
            <pc:sldMasterMk cId="0" sldId="2147483650"/>
            <pc:sldLayoutMk cId="0" sldId="2147483654"/>
          </pc:sldLayoutMkLst>
        </pc:sldLayoutChg>
        <pc:sldLayoutChg chg="del">
          <pc:chgData name="Anton Sankov" userId="d6b7c8f9-fb31-461e-8700-087478f780a3" providerId="ADAL" clId="{99667D74-040C-6C40-84C5-4142A4578B8F}" dt="2021-11-04T16:06:42.532" v="6798" actId="2696"/>
          <pc:sldLayoutMkLst>
            <pc:docMk/>
            <pc:sldMasterMk cId="0" sldId="2147483650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Slide">
  <p:cSld name="Titel Slid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4"/>
          <p:cNvSpPr txBox="1">
            <a:spLocks noGrp="1"/>
          </p:cNvSpPr>
          <p:nvPr>
            <p:ph type="title"/>
          </p:nvPr>
        </p:nvSpPr>
        <p:spPr>
          <a:xfrm>
            <a:off x="2729343" y="1510778"/>
            <a:ext cx="6220692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body" idx="1"/>
          </p:nvPr>
        </p:nvSpPr>
        <p:spPr>
          <a:xfrm>
            <a:off x="2729343" y="3073093"/>
            <a:ext cx="6220692" cy="4960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body" idx="2"/>
          </p:nvPr>
        </p:nvSpPr>
        <p:spPr>
          <a:xfrm>
            <a:off x="2729342" y="3569145"/>
            <a:ext cx="6220693" cy="4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body" idx="3"/>
          </p:nvPr>
        </p:nvSpPr>
        <p:spPr>
          <a:xfrm>
            <a:off x="2729343" y="3988463"/>
            <a:ext cx="6220692" cy="4960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4"/>
          </p:nvPr>
        </p:nvSpPr>
        <p:spPr>
          <a:xfrm>
            <a:off x="2729342" y="4484515"/>
            <a:ext cx="6220693" cy="4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Text">
  <p:cSld name="Blank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body" idx="1"/>
          </p:nvPr>
        </p:nvSpPr>
        <p:spPr>
          <a:xfrm>
            <a:off x="1707306" y="1869495"/>
            <a:ext cx="5754965" cy="211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E44B3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0367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0367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0367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0367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03678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50367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03678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rgbClr val="50367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mple Slide">
  <p:cSld name="Samp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>
            <a:spLocks noGrp="1"/>
          </p:cNvSpPr>
          <p:nvPr>
            <p:ph type="body" idx="1"/>
          </p:nvPr>
        </p:nvSpPr>
        <p:spPr>
          <a:xfrm>
            <a:off x="2764460" y="2048539"/>
            <a:ext cx="3643428" cy="1963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E44B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0367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0367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0367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0367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03678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50367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03678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rgbClr val="50367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title"/>
          </p:nvPr>
        </p:nvSpPr>
        <p:spPr>
          <a:xfrm>
            <a:off x="2764460" y="1255334"/>
            <a:ext cx="3643428" cy="78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822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582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age">
  <p:cSld name="Blank Pag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83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88353" y="2809004"/>
            <a:ext cx="349199" cy="23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353" y="2041454"/>
            <a:ext cx="349199" cy="3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999" y="2792938"/>
            <a:ext cx="349199" cy="34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1520" y="2056207"/>
            <a:ext cx="368872" cy="31477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0"/>
          <p:cNvSpPr txBox="1">
            <a:spLocks noGrp="1"/>
          </p:cNvSpPr>
          <p:nvPr>
            <p:ph type="title"/>
          </p:nvPr>
        </p:nvSpPr>
        <p:spPr>
          <a:xfrm>
            <a:off x="1702083" y="477679"/>
            <a:ext cx="5740708" cy="72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44B3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1"/>
          </p:nvPr>
        </p:nvSpPr>
        <p:spPr>
          <a:xfrm>
            <a:off x="1226986" y="2069635"/>
            <a:ext cx="2896867" cy="27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E44B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body" idx="2"/>
          </p:nvPr>
        </p:nvSpPr>
        <p:spPr>
          <a:xfrm>
            <a:off x="1226985" y="2819456"/>
            <a:ext cx="2896867" cy="27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E44B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3"/>
          </p:nvPr>
        </p:nvSpPr>
        <p:spPr>
          <a:xfrm>
            <a:off x="5582480" y="2060490"/>
            <a:ext cx="2896874" cy="27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E44B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4"/>
          </p:nvPr>
        </p:nvSpPr>
        <p:spPr>
          <a:xfrm>
            <a:off x="5582480" y="2790640"/>
            <a:ext cx="2896874" cy="27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E44B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body" idx="5"/>
          </p:nvPr>
        </p:nvSpPr>
        <p:spPr>
          <a:xfrm>
            <a:off x="1701800" y="3860483"/>
            <a:ext cx="57404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E44B3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88353" y="2809004"/>
            <a:ext cx="349199" cy="23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353" y="2041454"/>
            <a:ext cx="349199" cy="3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999" y="2792938"/>
            <a:ext cx="349199" cy="34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1520" y="2056207"/>
            <a:ext cx="368872" cy="31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1702083" y="477679"/>
            <a:ext cx="5740708" cy="72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1226986" y="2069635"/>
            <a:ext cx="2896867" cy="27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body" idx="2"/>
          </p:nvPr>
        </p:nvSpPr>
        <p:spPr>
          <a:xfrm>
            <a:off x="1226985" y="2819456"/>
            <a:ext cx="2896867" cy="27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3"/>
          </p:nvPr>
        </p:nvSpPr>
        <p:spPr>
          <a:xfrm>
            <a:off x="5582480" y="2060490"/>
            <a:ext cx="2896874" cy="27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4"/>
          </p:nvPr>
        </p:nvSpPr>
        <p:spPr>
          <a:xfrm>
            <a:off x="5582480" y="2790640"/>
            <a:ext cx="2896874" cy="27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5"/>
          </p:nvPr>
        </p:nvSpPr>
        <p:spPr>
          <a:xfrm>
            <a:off x="1701800" y="3860483"/>
            <a:ext cx="57404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03485" y="1395663"/>
            <a:ext cx="7539695" cy="316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1415626" y="392468"/>
            <a:ext cx="6927553" cy="78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261">
          <p15:clr>
            <a:srgbClr val="FBAE40"/>
          </p15:clr>
        </p15:guide>
        <p15:guide id="3" pos="1247">
          <p15:clr>
            <a:srgbClr val="FBAE40"/>
          </p15:clr>
        </p15:guide>
        <p15:guide id="4" pos="49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s">
  <p:cSld name="Title and Two Conten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826325" y="1399261"/>
            <a:ext cx="3540111" cy="324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2"/>
          </p:nvPr>
        </p:nvSpPr>
        <p:spPr>
          <a:xfrm>
            <a:off x="4791740" y="1399260"/>
            <a:ext cx="3528457" cy="324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415627" y="392467"/>
            <a:ext cx="6904569" cy="78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mple Slide">
  <p:cSld name="Samp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2764460" y="2048539"/>
            <a:ext cx="3643428" cy="1963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0367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50367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03678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50367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03678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50367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03678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rgbClr val="50367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2764460" y="1255334"/>
            <a:ext cx="3643428" cy="78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age">
  <p:cSld name="Blank P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18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body" idx="1"/>
          </p:nvPr>
        </p:nvSpPr>
        <p:spPr>
          <a:xfrm>
            <a:off x="803485" y="1395663"/>
            <a:ext cx="7539695" cy="316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E44B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44B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44B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44B3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44B3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415626" y="392468"/>
            <a:ext cx="6927553" cy="78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44B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261">
          <p15:clr>
            <a:srgbClr val="FBAE40"/>
          </p15:clr>
        </p15:guide>
        <p15:guide id="3" pos="1247">
          <p15:clr>
            <a:srgbClr val="FBAE40"/>
          </p15:clr>
        </p15:guide>
        <p15:guide id="4" pos="49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s">
  <p:cSld name="Title and Two Conten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>
            <a:spLocks noGrp="1"/>
          </p:cNvSpPr>
          <p:nvPr>
            <p:ph type="body" idx="1"/>
          </p:nvPr>
        </p:nvSpPr>
        <p:spPr>
          <a:xfrm>
            <a:off x="826325" y="1399261"/>
            <a:ext cx="3540111" cy="324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E44B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44B3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44B3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44B3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44B3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2"/>
          </p:nvPr>
        </p:nvSpPr>
        <p:spPr>
          <a:xfrm>
            <a:off x="4791740" y="1399260"/>
            <a:ext cx="3528457" cy="324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5822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582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5822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5822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5822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5822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58220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F5822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58220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rgbClr val="F5822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1415627" y="392467"/>
            <a:ext cx="6904569" cy="78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44B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title"/>
          </p:nvPr>
        </p:nvSpPr>
        <p:spPr>
          <a:xfrm>
            <a:off x="1421508" y="392465"/>
            <a:ext cx="6889371" cy="78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44B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E44B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7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6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hyperlink" Target="https://kubernetes.io/docs/concepts/extend-kubernetes/api-extension/custom-resource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ubernetes.io/docs/concepts/extend-kubernetes/api-extension/custom-resource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kubernetes/community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access-authn-authz/extensible-admission-controllers/#admission-webhooks" TargetMode="External"/><Relationship Id="rId2" Type="http://schemas.openxmlformats.org/officeDocument/2006/relationships/hyperlink" Target="https://kubernetes.io/docs/reference/access-authn-authz/admission-controller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access-authn-authz/extensible-admission-controllers/#admission-webhooks" TargetMode="External"/><Relationship Id="rId2" Type="http://schemas.openxmlformats.org/officeDocument/2006/relationships/hyperlink" Target="https://kubernetes.io/docs/reference/access-authn-authz/admission-controllers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access-authn-authz/extensible-admission-controllers/#admission-webhooks" TargetMode="External"/><Relationship Id="rId2" Type="http://schemas.openxmlformats.org/officeDocument/2006/relationships/hyperlink" Target="https://kubernetes.io/docs/reference/access-authn-authz/admission-controllers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kubernetes/community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rnete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extend-kubernetes/operator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extend-kubernetes/operator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extend-kubernetes/operator/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kubernetes/community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gres-operator.readthedocs.io/" TargetMode="External"/><Relationship Id="rId2" Type="http://schemas.openxmlformats.org/officeDocument/2006/relationships/hyperlink" Target="https://etcd.io/docs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s.oracle.com/developers/post/introducing-the-oracle-mysql-operator-for-kubernete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hyperlink" Target="https://github.com/asankov-cb/kubernetes-extensibility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ankov-cb/kubernetes-extenisibilit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extend-kubernetes/api-extension/custom-resourc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extend-kubernetes/api-extension/custom-resources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title"/>
          </p:nvPr>
        </p:nvSpPr>
        <p:spPr>
          <a:xfrm>
            <a:off x="2729343" y="1510778"/>
            <a:ext cx="6220692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GB" dirty="0">
                <a:latin typeface="Mont Bold" pitchFamily="2" charset="0"/>
              </a:rPr>
              <a:t>Kubernetes: From container orchestration to self-contained application platform</a:t>
            </a:r>
            <a:endParaRPr dirty="0">
              <a:latin typeface="Mont Bold" pitchFamily="2" charset="0"/>
            </a:endParaRPr>
          </a:p>
        </p:txBody>
      </p:sp>
      <p:sp>
        <p:nvSpPr>
          <p:cNvPr id="73" name="Google Shape;73;p1"/>
          <p:cNvSpPr txBox="1">
            <a:spLocks noGrp="1"/>
          </p:cNvSpPr>
          <p:nvPr>
            <p:ph type="body" idx="3"/>
          </p:nvPr>
        </p:nvSpPr>
        <p:spPr>
          <a:xfrm>
            <a:off x="2729343" y="3988463"/>
            <a:ext cx="6220692" cy="4960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/>
            <a:r>
              <a:rPr lang="en-US" dirty="0"/>
              <a:t>Anton </a:t>
            </a:r>
            <a:r>
              <a:rPr lang="en-US" dirty="0" err="1"/>
              <a:t>Sankov</a:t>
            </a:r>
            <a:endParaRPr lang="en-US" dirty="0"/>
          </a:p>
        </p:txBody>
      </p:sp>
      <p:sp>
        <p:nvSpPr>
          <p:cNvPr id="74" name="Google Shape;74;p1"/>
          <p:cNvSpPr txBox="1">
            <a:spLocks noGrp="1"/>
          </p:cNvSpPr>
          <p:nvPr>
            <p:ph type="body" idx="4"/>
          </p:nvPr>
        </p:nvSpPr>
        <p:spPr>
          <a:xfrm>
            <a:off x="2729342" y="4484515"/>
            <a:ext cx="6220693" cy="419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en-US" dirty="0"/>
              <a:t>Member of Technical Staff @ VMware Carbon Black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542930-F364-F247-9AD9-07BABC9F3BD9}"/>
              </a:ext>
            </a:extLst>
          </p:cNvPr>
          <p:cNvSpPr txBox="1"/>
          <p:nvPr/>
        </p:nvSpPr>
        <p:spPr>
          <a:xfrm>
            <a:off x="6973295" y="874643"/>
            <a:ext cx="18924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G" sz="1800" dirty="0">
                <a:solidFill>
                  <a:schemeClr val="bg1"/>
                </a:solidFill>
                <a:latin typeface="Mont Book" pitchFamily="2" charset="0"/>
              </a:rPr>
              <a:t>The </a:t>
            </a:r>
            <a:r>
              <a:rPr lang="en-BG" sz="1800" b="1" dirty="0">
                <a:solidFill>
                  <a:schemeClr val="bg1"/>
                </a:solidFill>
                <a:latin typeface="Mont Book" pitchFamily="2" charset="0"/>
              </a:rPr>
              <a:t>Custom Resource Definitions </a:t>
            </a:r>
            <a:r>
              <a:rPr lang="en-BG" sz="1800" dirty="0">
                <a:solidFill>
                  <a:schemeClr val="bg1"/>
                </a:solidFill>
                <a:latin typeface="Mont Book" pitchFamily="2" charset="0"/>
              </a:rPr>
              <a:t>which we will install into our cluster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F3460-1C2A-344E-A059-51625D646583}"/>
              </a:ext>
            </a:extLst>
          </p:cNvPr>
          <p:cNvSpPr txBox="1"/>
          <p:nvPr/>
        </p:nvSpPr>
        <p:spPr>
          <a:xfrm>
            <a:off x="1869252" y="4735564"/>
            <a:ext cx="7274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Mont Book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https://kubernetes.io/docs/concepts/extend-kubernetes/api-extension/custom-resources/</a:t>
            </a:r>
            <a:endParaRPr lang="en-GB" sz="1200" dirty="0">
              <a:solidFill>
                <a:schemeClr val="bg1"/>
              </a:solidFill>
              <a:latin typeface="Mont Book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E7FC64-F764-9141-BCA1-95CAE582B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32" y="75571"/>
            <a:ext cx="2899547" cy="4587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EA5751-0BD0-FD40-8FA3-5BD53923F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079" y="75571"/>
            <a:ext cx="2892135" cy="429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3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1D455C-ACDB-594E-9168-A11370850340}"/>
              </a:ext>
            </a:extLst>
          </p:cNvPr>
          <p:cNvSpPr txBox="1"/>
          <p:nvPr/>
        </p:nvSpPr>
        <p:spPr>
          <a:xfrm>
            <a:off x="5032268" y="1364553"/>
            <a:ext cx="3897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Mont Book" pitchFamily="2" charset="0"/>
              </a:rPr>
              <a:t>k</a:t>
            </a:r>
            <a:r>
              <a:rPr lang="en-BG" b="1" dirty="0">
                <a:solidFill>
                  <a:schemeClr val="bg1"/>
                </a:solidFill>
                <a:latin typeface="Mont Book" pitchFamily="2" charset="0"/>
              </a:rPr>
              <a:t>ubectl apply –f kubernetes-talk.yaml</a:t>
            </a:r>
          </a:p>
          <a:p>
            <a:r>
              <a:rPr lang="en-BG" dirty="0">
                <a:solidFill>
                  <a:schemeClr val="bg1"/>
                </a:solidFill>
                <a:latin typeface="Mont Book" pitchFamily="2" charset="0"/>
              </a:rPr>
              <a:t>to create this conference talk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FA93F-177C-6148-9C2D-43154FE4EEAA}"/>
              </a:ext>
            </a:extLst>
          </p:cNvPr>
          <p:cNvSpPr txBox="1"/>
          <p:nvPr/>
        </p:nvSpPr>
        <p:spPr>
          <a:xfrm>
            <a:off x="5032268" y="2027117"/>
            <a:ext cx="3897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Mont Book" pitchFamily="2" charset="0"/>
              </a:rPr>
              <a:t>k</a:t>
            </a:r>
            <a:r>
              <a:rPr lang="en-BG" b="1" dirty="0">
                <a:solidFill>
                  <a:schemeClr val="bg1"/>
                </a:solidFill>
                <a:latin typeface="Mont Book" pitchFamily="2" charset="0"/>
              </a:rPr>
              <a:t>ubectl apply –f anton-sankov.yaml</a:t>
            </a:r>
          </a:p>
          <a:p>
            <a:r>
              <a:rPr lang="en-BG" dirty="0">
                <a:solidFill>
                  <a:schemeClr val="bg1"/>
                </a:solidFill>
                <a:latin typeface="Mont Book" pitchFamily="2" charset="0"/>
              </a:rPr>
              <a:t>to create this conference talk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27F732-C047-6247-AFCE-068493322CF4}"/>
              </a:ext>
            </a:extLst>
          </p:cNvPr>
          <p:cNvSpPr txBox="1"/>
          <p:nvPr/>
        </p:nvSpPr>
        <p:spPr>
          <a:xfrm>
            <a:off x="5032268" y="458132"/>
            <a:ext cx="3897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 Book" pitchFamily="2" charset="0"/>
              </a:rPr>
              <a:t>The Custom Resources which are instances of the CRDs with actual data </a:t>
            </a:r>
            <a:endParaRPr lang="en-BG" b="1" dirty="0">
              <a:solidFill>
                <a:schemeClr val="bg1"/>
              </a:solidFill>
              <a:latin typeface="Mont Book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D6C38A-4C13-4349-9BD6-96F0F801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6" y="113179"/>
            <a:ext cx="4531835" cy="2611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D4CB9C-A25A-254B-A720-89D628C28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7" y="2689681"/>
            <a:ext cx="6064617" cy="19114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BF100-9ACA-1E44-A3B6-1F36B07F1D00}"/>
              </a:ext>
            </a:extLst>
          </p:cNvPr>
          <p:cNvSpPr txBox="1"/>
          <p:nvPr/>
        </p:nvSpPr>
        <p:spPr>
          <a:xfrm>
            <a:off x="1869252" y="4735564"/>
            <a:ext cx="7274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Mont Book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https://kubernetes.io/docs/concepts/extend-kubernetes/api-extension/custom-resources/</a:t>
            </a:r>
            <a:endParaRPr lang="en-GB" sz="1200" dirty="0">
              <a:solidFill>
                <a:schemeClr val="bg1"/>
              </a:solidFill>
              <a:latin typeface="Mont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82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emo.mov" descr="demo.mov">
            <a:hlinkClick r:id="" action="ppaction://media"/>
            <a:extLst>
              <a:ext uri="{FF2B5EF4-FFF2-40B4-BE49-F238E27FC236}">
                <a16:creationId xmlns:a16="http://schemas.microsoft.com/office/drawing/2014/main" id="{5FFE242C-4FAA-0F43-B016-1F6F57BEF0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322" y="118844"/>
            <a:ext cx="7855355" cy="490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9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9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261C1-A267-2B4C-AAC0-53ADACAE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G" sz="2400" b="1" dirty="0">
                <a:latin typeface="Mont Bold" pitchFamily="2" charset="0"/>
              </a:rPr>
              <a:t>What do we have so far?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D20DA5A-F086-554E-9CCF-29142A22B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821" y="1372857"/>
            <a:ext cx="7539695" cy="3378175"/>
          </a:xfrm>
        </p:spPr>
        <p:txBody>
          <a:bodyPr/>
          <a:lstStyle/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CRUD API backend as an extension of Kubernetes API</a:t>
            </a: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Ability to Create/Read/Update/Delete resources via Kubernetes API</a:t>
            </a: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Resources automatically stored at the database</a:t>
            </a:r>
            <a:endParaRPr lang="en-US" b="1" dirty="0">
              <a:latin typeface="Mont Book" pitchFamily="2" charset="0"/>
            </a:endParaRP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60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261C1-A267-2B4C-AAC0-53ADACAE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Mont Bold" pitchFamily="2" charset="0"/>
              </a:rPr>
              <a:t>The (not so) big picture</a:t>
            </a:r>
            <a:endParaRPr lang="en-BG" sz="2400" b="1" dirty="0">
              <a:latin typeface="Mont 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E179F-E0C8-4B4D-84C1-7C52082BA7BD}"/>
              </a:ext>
            </a:extLst>
          </p:cNvPr>
          <p:cNvSpPr txBox="1"/>
          <p:nvPr/>
        </p:nvSpPr>
        <p:spPr>
          <a:xfrm>
            <a:off x="4879402" y="4697897"/>
            <a:ext cx="4196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ont Book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https://github.com/kubernetes/community/</a:t>
            </a:r>
            <a:endParaRPr lang="en-GB" dirty="0">
              <a:solidFill>
                <a:schemeClr val="bg1"/>
              </a:solidFill>
              <a:latin typeface="Mont Book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1AC156-69EF-DF41-9A0C-090CE4746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441" y="1483990"/>
            <a:ext cx="942626" cy="9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92D4F5B-F1B1-D141-A071-41C8E7BA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866" y="1409389"/>
            <a:ext cx="942626" cy="9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2484D93-CD2D-1547-B676-567B0BE95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9" y="1483990"/>
            <a:ext cx="942626" cy="9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3A1182-0698-7C4A-9100-2CC245A5A2C5}"/>
              </a:ext>
            </a:extLst>
          </p:cNvPr>
          <p:cNvCxnSpPr>
            <a:cxnSpLocks/>
          </p:cNvCxnSpPr>
          <p:nvPr/>
        </p:nvCxnSpPr>
        <p:spPr>
          <a:xfrm>
            <a:off x="1707667" y="2034458"/>
            <a:ext cx="225677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512F8C-FAF2-504F-999E-59EF255BD278}"/>
              </a:ext>
            </a:extLst>
          </p:cNvPr>
          <p:cNvSpPr txBox="1"/>
          <p:nvPr/>
        </p:nvSpPr>
        <p:spPr>
          <a:xfrm>
            <a:off x="1947814" y="1428045"/>
            <a:ext cx="169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Mont Book" pitchFamily="2" charset="0"/>
              </a:rPr>
              <a:t>c</a:t>
            </a:r>
            <a:r>
              <a:rPr lang="en-BG" dirty="0">
                <a:solidFill>
                  <a:schemeClr val="bg1"/>
                </a:solidFill>
                <a:latin typeface="Mont Book" pitchFamily="2" charset="0"/>
              </a:rPr>
              <a:t>reates</a:t>
            </a:r>
          </a:p>
          <a:p>
            <a:pPr algn="ctr"/>
            <a:r>
              <a:rPr lang="en-BG" b="1" dirty="0">
                <a:solidFill>
                  <a:schemeClr val="bg1"/>
                </a:solidFill>
                <a:latin typeface="Mont Book" pitchFamily="2" charset="0"/>
              </a:rPr>
              <a:t>ConferenceTalk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C0F928-B36F-9E4F-ABC3-7D882693E772}"/>
              </a:ext>
            </a:extLst>
          </p:cNvPr>
          <p:cNvCxnSpPr>
            <a:cxnSpLocks/>
          </p:cNvCxnSpPr>
          <p:nvPr/>
        </p:nvCxnSpPr>
        <p:spPr>
          <a:xfrm>
            <a:off x="5206289" y="1951264"/>
            <a:ext cx="2452578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C4885BE-EFC1-BB4B-8141-BF33F18D93C8}"/>
              </a:ext>
            </a:extLst>
          </p:cNvPr>
          <p:cNvSpPr txBox="1"/>
          <p:nvPr/>
        </p:nvSpPr>
        <p:spPr>
          <a:xfrm>
            <a:off x="5501751" y="1626861"/>
            <a:ext cx="1694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 Book" pitchFamily="2" charset="0"/>
              </a:rPr>
              <a:t>writes to</a:t>
            </a:r>
            <a:endParaRPr lang="en-BG" dirty="0">
              <a:solidFill>
                <a:schemeClr val="bg1"/>
              </a:solidFill>
              <a:latin typeface="Mont Book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92BFCB-CBAB-FF41-AC62-49004C791DB7}"/>
              </a:ext>
            </a:extLst>
          </p:cNvPr>
          <p:cNvSpPr txBox="1"/>
          <p:nvPr/>
        </p:nvSpPr>
        <p:spPr>
          <a:xfrm>
            <a:off x="3883972" y="47104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b="1" dirty="0">
                <a:solidFill>
                  <a:schemeClr val="bg1"/>
                </a:solidFill>
                <a:latin typeface="Mont Book" pitchFamily="2" charset="0"/>
              </a:rPr>
              <a:t>Graphics: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B387E-410F-CF42-92CF-B2034001AE72}"/>
              </a:ext>
            </a:extLst>
          </p:cNvPr>
          <p:cNvSpPr txBox="1"/>
          <p:nvPr/>
        </p:nvSpPr>
        <p:spPr>
          <a:xfrm>
            <a:off x="1804444" y="2124206"/>
            <a:ext cx="205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chemeClr val="bg1"/>
                </a:solidFill>
                <a:latin typeface="Mont Book" pitchFamily="2" charset="0"/>
              </a:rPr>
              <a:t>kubectl</a:t>
            </a:r>
            <a:r>
              <a:rPr lang="en-US" i="1" dirty="0">
                <a:solidFill>
                  <a:schemeClr val="bg1"/>
                </a:solidFill>
                <a:latin typeface="Mont Book" pitchFamily="2" charset="0"/>
              </a:rPr>
              <a:t> apply –f …</a:t>
            </a:r>
            <a:endParaRPr lang="en-BG" b="1" i="1" dirty="0">
              <a:solidFill>
                <a:schemeClr val="bg1"/>
              </a:solidFill>
              <a:latin typeface="Mont Book" pitchFamily="2" charset="0"/>
            </a:endParaRP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68B43EC5-C45B-E24C-B27F-3B28C7DA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441" y="2890332"/>
            <a:ext cx="942626" cy="9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C3B5DCA8-504A-F14F-B4F7-B7CC36B6A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866" y="2815731"/>
            <a:ext cx="942626" cy="9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>
            <a:extLst>
              <a:ext uri="{FF2B5EF4-FFF2-40B4-BE49-F238E27FC236}">
                <a16:creationId xmlns:a16="http://schemas.microsoft.com/office/drawing/2014/main" id="{5CE634BB-A3AC-0449-8C54-3062536FA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9" y="2890332"/>
            <a:ext cx="942626" cy="9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27F58CF-D074-D140-9090-08ECEF105490}"/>
              </a:ext>
            </a:extLst>
          </p:cNvPr>
          <p:cNvCxnSpPr>
            <a:cxnSpLocks/>
          </p:cNvCxnSpPr>
          <p:nvPr/>
        </p:nvCxnSpPr>
        <p:spPr>
          <a:xfrm>
            <a:off x="1707667" y="3440800"/>
            <a:ext cx="2256779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42A853D-D220-2C46-B671-EAAA03E07B68}"/>
              </a:ext>
            </a:extLst>
          </p:cNvPr>
          <p:cNvSpPr txBox="1"/>
          <p:nvPr/>
        </p:nvSpPr>
        <p:spPr>
          <a:xfrm>
            <a:off x="1947814" y="2834387"/>
            <a:ext cx="169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 Book" pitchFamily="2" charset="0"/>
              </a:rPr>
              <a:t>reads</a:t>
            </a:r>
            <a:endParaRPr lang="en-BG" dirty="0">
              <a:solidFill>
                <a:schemeClr val="bg1"/>
              </a:solidFill>
              <a:latin typeface="Mont Book" pitchFamily="2" charset="0"/>
            </a:endParaRPr>
          </a:p>
          <a:p>
            <a:pPr algn="ctr"/>
            <a:r>
              <a:rPr lang="en-BG" b="1" dirty="0">
                <a:solidFill>
                  <a:schemeClr val="bg1"/>
                </a:solidFill>
                <a:latin typeface="Mont Book" pitchFamily="2" charset="0"/>
              </a:rPr>
              <a:t>ConferenceTalk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E8D1DCD-B751-EC48-AC9F-42C80FA4AD5B}"/>
              </a:ext>
            </a:extLst>
          </p:cNvPr>
          <p:cNvCxnSpPr>
            <a:cxnSpLocks/>
          </p:cNvCxnSpPr>
          <p:nvPr/>
        </p:nvCxnSpPr>
        <p:spPr>
          <a:xfrm flipH="1">
            <a:off x="5253044" y="3440800"/>
            <a:ext cx="245257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0A9B197-12D1-A744-924A-0B712B996B5D}"/>
              </a:ext>
            </a:extLst>
          </p:cNvPr>
          <p:cNvSpPr txBox="1"/>
          <p:nvPr/>
        </p:nvSpPr>
        <p:spPr>
          <a:xfrm>
            <a:off x="5501751" y="3033203"/>
            <a:ext cx="1694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 Book" pitchFamily="2" charset="0"/>
              </a:rPr>
              <a:t>reads from</a:t>
            </a:r>
            <a:endParaRPr lang="en-BG" dirty="0">
              <a:solidFill>
                <a:schemeClr val="bg1"/>
              </a:solidFill>
              <a:latin typeface="Mont Book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9FAC8B-1515-9443-A821-255BC0E4C422}"/>
              </a:ext>
            </a:extLst>
          </p:cNvPr>
          <p:cNvSpPr txBox="1"/>
          <p:nvPr/>
        </p:nvSpPr>
        <p:spPr>
          <a:xfrm>
            <a:off x="1452745" y="3530547"/>
            <a:ext cx="286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chemeClr val="bg1"/>
                </a:solidFill>
                <a:latin typeface="Mont Book" pitchFamily="2" charset="0"/>
              </a:rPr>
              <a:t>kubectl</a:t>
            </a:r>
            <a:r>
              <a:rPr lang="en-US" i="1" dirty="0">
                <a:solidFill>
                  <a:schemeClr val="bg1"/>
                </a:solidFill>
                <a:latin typeface="Mont Book" pitchFamily="2" charset="0"/>
              </a:rPr>
              <a:t> get </a:t>
            </a:r>
            <a:r>
              <a:rPr lang="en-US" i="1" dirty="0" err="1">
                <a:solidFill>
                  <a:schemeClr val="bg1"/>
                </a:solidFill>
                <a:latin typeface="Mont Book" pitchFamily="2" charset="0"/>
              </a:rPr>
              <a:t>conferencetalks</a:t>
            </a:r>
            <a:endParaRPr lang="en-BG" b="1" i="1" dirty="0">
              <a:solidFill>
                <a:schemeClr val="bg1"/>
              </a:solidFill>
              <a:latin typeface="Mont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485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261C1-A267-2B4C-AAC0-53ADACAE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G" sz="2400" b="1" dirty="0">
                <a:latin typeface="Mont Bold" pitchFamily="2" charset="0"/>
              </a:rPr>
              <a:t>What if we have business logic?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D20DA5A-F086-554E-9CCF-29142A22B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821" y="1372857"/>
            <a:ext cx="7539695" cy="3378175"/>
          </a:xfrm>
        </p:spPr>
        <p:txBody>
          <a:bodyPr/>
          <a:lstStyle/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More complex validations</a:t>
            </a: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	- do a speaker with that ID exists?</a:t>
            </a: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	- unique conference talk names</a:t>
            </a: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Actions on creation</a:t>
            </a: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	- send an email when a conf. talk is created</a:t>
            </a: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	- publish a social media post when a conf. talk is created</a:t>
            </a: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36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261C1-A267-2B4C-AAC0-53ADACAE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Mont Bold" pitchFamily="2" charset="0"/>
              </a:rPr>
              <a:t>Admission controllers for validation</a:t>
            </a:r>
            <a:endParaRPr lang="en-BG" sz="2400" b="1" dirty="0">
              <a:latin typeface="Mont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78C9D-5072-7C48-A2FF-97CC7068A70F}"/>
              </a:ext>
            </a:extLst>
          </p:cNvPr>
          <p:cNvSpPr txBox="1"/>
          <p:nvPr/>
        </p:nvSpPr>
        <p:spPr>
          <a:xfrm>
            <a:off x="859069" y="1262786"/>
            <a:ext cx="6753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 Book" pitchFamily="2" charset="0"/>
              </a:rPr>
              <a:t>Admission controller</a:t>
            </a:r>
            <a:r>
              <a:rPr lang="en-BG" sz="1800" b="1" dirty="0">
                <a:solidFill>
                  <a:schemeClr val="bg1"/>
                </a:solidFill>
                <a:latin typeface="Mont Book" pitchFamily="2" charset="0"/>
              </a:rPr>
              <a:t> – controller that allows or denies </a:t>
            </a:r>
          </a:p>
          <a:p>
            <a:r>
              <a:rPr lang="en-BG" sz="1800" b="1" dirty="0">
                <a:solidFill>
                  <a:schemeClr val="bg1"/>
                </a:solidFill>
                <a:latin typeface="Mont Book" pitchFamily="2" charset="0"/>
              </a:rPr>
              <a:t>	a creation of a resource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56D0E7-F3BA-8E41-887B-C470EB7B24B2}"/>
              </a:ext>
            </a:extLst>
          </p:cNvPr>
          <p:cNvSpPr txBox="1"/>
          <p:nvPr/>
        </p:nvSpPr>
        <p:spPr>
          <a:xfrm>
            <a:off x="1792307" y="4449086"/>
            <a:ext cx="7351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Mont Book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https://kubernetes.io/docs/reference/access-authn-authz/admission-controllers/</a:t>
            </a:r>
            <a:endParaRPr lang="en-GB" sz="1200" dirty="0">
              <a:solidFill>
                <a:schemeClr val="bg1"/>
              </a:solidFill>
              <a:latin typeface="Mont Book" pitchFamily="2" charset="0"/>
            </a:endParaRPr>
          </a:p>
          <a:p>
            <a:r>
              <a:rPr lang="en-GB" sz="1200" dirty="0">
                <a:solidFill>
                  <a:schemeClr val="bg1"/>
                </a:solidFill>
                <a:latin typeface="Mont Book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https://kubernetes.io/docs/reference/access-authn-authz/extensible-admission-controllers</a:t>
            </a:r>
            <a:endParaRPr lang="en-GB" sz="1200" dirty="0">
              <a:solidFill>
                <a:schemeClr val="bg1"/>
              </a:solidFill>
              <a:latin typeface="Mont Book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34AAF9-D272-454E-B9C4-06D7DAE15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82" y="1993319"/>
            <a:ext cx="8632517" cy="16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57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261C1-A267-2B4C-AAC0-53ADACAE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Mont Bold" pitchFamily="2" charset="0"/>
              </a:rPr>
              <a:t>Admission controllers for validation</a:t>
            </a:r>
            <a:endParaRPr lang="en-BG" sz="2400" b="1" dirty="0">
              <a:latin typeface="Mont 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56D0E7-F3BA-8E41-887B-C470EB7B24B2}"/>
              </a:ext>
            </a:extLst>
          </p:cNvPr>
          <p:cNvSpPr txBox="1"/>
          <p:nvPr/>
        </p:nvSpPr>
        <p:spPr>
          <a:xfrm>
            <a:off x="1792307" y="4449086"/>
            <a:ext cx="7351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Mont Book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https://kubernetes.io/docs/reference/access-authn-authz/admission-controllers/</a:t>
            </a:r>
            <a:endParaRPr lang="en-GB" sz="1200" dirty="0">
              <a:solidFill>
                <a:schemeClr val="bg1"/>
              </a:solidFill>
              <a:latin typeface="Mont Book" pitchFamily="2" charset="0"/>
            </a:endParaRPr>
          </a:p>
          <a:p>
            <a:r>
              <a:rPr lang="en-GB" sz="1200" dirty="0">
                <a:solidFill>
                  <a:schemeClr val="bg1"/>
                </a:solidFill>
                <a:latin typeface="Mont Book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https://kubernetes.io/docs/reference/access-authn-authz/extensible-admission-controllers</a:t>
            </a:r>
            <a:endParaRPr lang="en-GB" sz="1200" dirty="0">
              <a:solidFill>
                <a:schemeClr val="bg1"/>
              </a:solidFill>
              <a:latin typeface="Mont Book" pitchFamily="2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12444D0-FCB0-924D-80F5-FB2B67E3C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2152" y="1372857"/>
            <a:ext cx="7539695" cy="3378175"/>
          </a:xfrm>
        </p:spPr>
        <p:txBody>
          <a:bodyPr/>
          <a:lstStyle/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Receives the request before the resource is created</a:t>
            </a: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Allows or denies the creation of the resource</a:t>
            </a: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Many build-in admission controllers, capabilities to write our own</a:t>
            </a: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Perfect place for implementing our validation</a:t>
            </a: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10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261C1-A267-2B4C-AAC0-53ADACAE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626" y="392468"/>
            <a:ext cx="7351693" cy="786117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Mont Bold" pitchFamily="2" charset="0"/>
              </a:rPr>
              <a:t>Admission controllers in more technical terms</a:t>
            </a:r>
            <a:endParaRPr lang="en-BG" sz="2400" b="1" dirty="0">
              <a:latin typeface="Mont Bol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56D0E7-F3BA-8E41-887B-C470EB7B24B2}"/>
              </a:ext>
            </a:extLst>
          </p:cNvPr>
          <p:cNvSpPr txBox="1"/>
          <p:nvPr/>
        </p:nvSpPr>
        <p:spPr>
          <a:xfrm>
            <a:off x="1792307" y="4449086"/>
            <a:ext cx="7351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Mont Book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https://kubernetes.io/docs/reference/access-authn-authz/admission-controllers/</a:t>
            </a:r>
            <a:endParaRPr lang="en-GB" sz="1200" dirty="0">
              <a:solidFill>
                <a:schemeClr val="bg1"/>
              </a:solidFill>
              <a:latin typeface="Mont Book" pitchFamily="2" charset="0"/>
            </a:endParaRPr>
          </a:p>
          <a:p>
            <a:r>
              <a:rPr lang="en-GB" sz="1200" dirty="0">
                <a:solidFill>
                  <a:schemeClr val="bg1"/>
                </a:solidFill>
                <a:latin typeface="Mont Book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https://kubernetes.io/docs/reference/access-authn-authz/extensible-admission-controllers</a:t>
            </a:r>
            <a:endParaRPr lang="en-GB" sz="1200" dirty="0">
              <a:solidFill>
                <a:schemeClr val="bg1"/>
              </a:solidFill>
              <a:latin typeface="Mont Book" pitchFamily="2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12444D0-FCB0-924D-80F5-FB2B67E3C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2152" y="1372857"/>
            <a:ext cx="7539695" cy="3378175"/>
          </a:xfrm>
        </p:spPr>
        <p:txBody>
          <a:bodyPr/>
          <a:lstStyle/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Webhook called by Kubernetes </a:t>
            </a: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The response contains whether the request should be allowed or not</a:t>
            </a:r>
          </a:p>
        </p:txBody>
      </p:sp>
    </p:spTree>
    <p:extLst>
      <p:ext uri="{BB962C8B-B14F-4D97-AF65-F5344CB8AC3E}">
        <p14:creationId xmlns:p14="http://schemas.microsoft.com/office/powerpoint/2010/main" val="194285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261C1-A267-2B4C-AAC0-53ADACAE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Mont Bold" pitchFamily="2" charset="0"/>
              </a:rPr>
              <a:t>The (not so) big picture</a:t>
            </a:r>
            <a:endParaRPr lang="en-BG" sz="2400" b="1" dirty="0">
              <a:latin typeface="Mont 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E179F-E0C8-4B4D-84C1-7C52082BA7BD}"/>
              </a:ext>
            </a:extLst>
          </p:cNvPr>
          <p:cNvSpPr txBox="1"/>
          <p:nvPr/>
        </p:nvSpPr>
        <p:spPr>
          <a:xfrm>
            <a:off x="4879402" y="4697897"/>
            <a:ext cx="4196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ont Book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https://github.com/kubernetes/community/</a:t>
            </a:r>
            <a:endParaRPr lang="en-GB" dirty="0">
              <a:solidFill>
                <a:schemeClr val="bg1"/>
              </a:solidFill>
              <a:latin typeface="Mont Book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1AC156-69EF-DF41-9A0C-090CE4746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12" y="1483990"/>
            <a:ext cx="942626" cy="9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92D4F5B-F1B1-D141-A071-41C8E7BA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874" y="1409389"/>
            <a:ext cx="942626" cy="9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2484D93-CD2D-1547-B676-567B0BE95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9" y="1483990"/>
            <a:ext cx="942626" cy="9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3A1182-0698-7C4A-9100-2CC245A5A2C5}"/>
              </a:ext>
            </a:extLst>
          </p:cNvPr>
          <p:cNvCxnSpPr>
            <a:cxnSpLocks/>
          </p:cNvCxnSpPr>
          <p:nvPr/>
        </p:nvCxnSpPr>
        <p:spPr>
          <a:xfrm>
            <a:off x="1707667" y="2034458"/>
            <a:ext cx="146199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512F8C-FAF2-504F-999E-59EF255BD278}"/>
              </a:ext>
            </a:extLst>
          </p:cNvPr>
          <p:cNvSpPr txBox="1"/>
          <p:nvPr/>
        </p:nvSpPr>
        <p:spPr>
          <a:xfrm>
            <a:off x="1591445" y="1428045"/>
            <a:ext cx="169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Mont Book" pitchFamily="2" charset="0"/>
              </a:rPr>
              <a:t>c</a:t>
            </a:r>
            <a:r>
              <a:rPr lang="en-BG" dirty="0">
                <a:solidFill>
                  <a:schemeClr val="bg1"/>
                </a:solidFill>
                <a:latin typeface="Mont Book" pitchFamily="2" charset="0"/>
              </a:rPr>
              <a:t>reates</a:t>
            </a:r>
          </a:p>
          <a:p>
            <a:pPr algn="ctr"/>
            <a:r>
              <a:rPr lang="en-BG" b="1" dirty="0">
                <a:solidFill>
                  <a:schemeClr val="bg1"/>
                </a:solidFill>
                <a:latin typeface="Mont Book" pitchFamily="2" charset="0"/>
              </a:rPr>
              <a:t>ConferenceTalk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C0F928-B36F-9E4F-ABC3-7D882693E772}"/>
              </a:ext>
            </a:extLst>
          </p:cNvPr>
          <p:cNvCxnSpPr>
            <a:cxnSpLocks/>
          </p:cNvCxnSpPr>
          <p:nvPr/>
        </p:nvCxnSpPr>
        <p:spPr>
          <a:xfrm>
            <a:off x="6326060" y="1951264"/>
            <a:ext cx="146199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C4885BE-EFC1-BB4B-8141-BF33F18D93C8}"/>
              </a:ext>
            </a:extLst>
          </p:cNvPr>
          <p:cNvSpPr txBox="1"/>
          <p:nvPr/>
        </p:nvSpPr>
        <p:spPr>
          <a:xfrm>
            <a:off x="6130675" y="1626861"/>
            <a:ext cx="1694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 Book" pitchFamily="2" charset="0"/>
              </a:rPr>
              <a:t>writes to</a:t>
            </a:r>
            <a:endParaRPr lang="en-BG" dirty="0">
              <a:solidFill>
                <a:schemeClr val="bg1"/>
              </a:solidFill>
              <a:latin typeface="Mont Book" pitchFamily="2" charset="0"/>
            </a:endParaRPr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61B44B44-51ED-034D-8388-DEA8A77AE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891" y="1494680"/>
            <a:ext cx="942626" cy="9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E59C26-9583-5E40-A3B5-E59275203D6E}"/>
              </a:ext>
            </a:extLst>
          </p:cNvPr>
          <p:cNvSpPr txBox="1"/>
          <p:nvPr/>
        </p:nvSpPr>
        <p:spPr>
          <a:xfrm>
            <a:off x="3210663" y="2154198"/>
            <a:ext cx="1138900" cy="523220"/>
          </a:xfrm>
          <a:prstGeom prst="rect">
            <a:avLst/>
          </a:prstGeom>
          <a:solidFill>
            <a:srgbClr val="326CE5"/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 Book" pitchFamily="2" charset="0"/>
              </a:rPr>
              <a:t>admission controller</a:t>
            </a:r>
            <a:endParaRPr lang="en-BG" dirty="0">
              <a:solidFill>
                <a:schemeClr val="bg1"/>
              </a:solidFill>
              <a:latin typeface="Mont Book" pitchFamily="2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DAA3B8D-7C64-D745-9E46-0CE08328DF2C}"/>
              </a:ext>
            </a:extLst>
          </p:cNvPr>
          <p:cNvCxnSpPr>
            <a:cxnSpLocks/>
          </p:cNvCxnSpPr>
          <p:nvPr/>
        </p:nvCxnSpPr>
        <p:spPr>
          <a:xfrm>
            <a:off x="4349563" y="1951264"/>
            <a:ext cx="78906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FBDE3D-4D5E-074E-BD00-4B490F916F4F}"/>
              </a:ext>
            </a:extLst>
          </p:cNvPr>
          <p:cNvCxnSpPr>
            <a:cxnSpLocks/>
          </p:cNvCxnSpPr>
          <p:nvPr/>
        </p:nvCxnSpPr>
        <p:spPr>
          <a:xfrm>
            <a:off x="3759161" y="2799123"/>
            <a:ext cx="0" cy="65945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719DE0-BD70-6649-A074-8FDB0495D9A8}"/>
              </a:ext>
            </a:extLst>
          </p:cNvPr>
          <p:cNvSpPr txBox="1"/>
          <p:nvPr/>
        </p:nvSpPr>
        <p:spPr>
          <a:xfrm>
            <a:off x="3379284" y="3580287"/>
            <a:ext cx="906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sz="4400" dirty="0"/>
              <a:t>❌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584D04-CB91-9649-91C9-6033434E4DA8}"/>
              </a:ext>
            </a:extLst>
          </p:cNvPr>
          <p:cNvSpPr txBox="1"/>
          <p:nvPr/>
        </p:nvSpPr>
        <p:spPr>
          <a:xfrm>
            <a:off x="3832292" y="2867243"/>
            <a:ext cx="78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dirty="0">
                <a:solidFill>
                  <a:schemeClr val="bg1"/>
                </a:solidFill>
                <a:latin typeface="Mont Book" pitchFamily="2" charset="0"/>
              </a:rPr>
              <a:t>denies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5E5194-4C45-7A4A-A529-9286FF35EEAC}"/>
              </a:ext>
            </a:extLst>
          </p:cNvPr>
          <p:cNvSpPr txBox="1"/>
          <p:nvPr/>
        </p:nvSpPr>
        <p:spPr>
          <a:xfrm>
            <a:off x="4326447" y="1562986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dirty="0">
                <a:solidFill>
                  <a:schemeClr val="bg1"/>
                </a:solidFill>
                <a:latin typeface="Mont Book" pitchFamily="2" charset="0"/>
              </a:rPr>
              <a:t>allows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92BFCB-CBAB-FF41-AC62-49004C791DB7}"/>
              </a:ext>
            </a:extLst>
          </p:cNvPr>
          <p:cNvSpPr txBox="1"/>
          <p:nvPr/>
        </p:nvSpPr>
        <p:spPr>
          <a:xfrm>
            <a:off x="3883972" y="47104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b="1" dirty="0">
                <a:solidFill>
                  <a:schemeClr val="bg1"/>
                </a:solidFill>
                <a:latin typeface="Mont Book" pitchFamily="2" charset="0"/>
              </a:rPr>
              <a:t>Graphics:</a:t>
            </a:r>
          </a:p>
        </p:txBody>
      </p:sp>
    </p:spTree>
    <p:extLst>
      <p:ext uri="{BB962C8B-B14F-4D97-AF65-F5344CB8AC3E}">
        <p14:creationId xmlns:p14="http://schemas.microsoft.com/office/powerpoint/2010/main" val="4165914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2E8B50-CE5E-3845-8475-3A539BFFC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2152" y="1589935"/>
            <a:ext cx="7539695" cy="3161097"/>
          </a:xfrm>
        </p:spPr>
        <p:txBody>
          <a:bodyPr/>
          <a:lstStyle/>
          <a:p>
            <a:pPr marL="127000" indent="0">
              <a:buNone/>
            </a:pPr>
            <a:r>
              <a:rPr lang="en-BG" dirty="0">
                <a:latin typeface="Mont Book" pitchFamily="2" charset="0"/>
              </a:rPr>
              <a:t>Open-source Container orchestration tool.</a:t>
            </a:r>
          </a:p>
          <a:p>
            <a:pPr marL="127000" indent="0">
              <a:buNone/>
            </a:pPr>
            <a:endParaRPr lang="en-BG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BG" dirty="0">
                <a:latin typeface="Mont Book" pitchFamily="2" charset="0"/>
              </a:rPr>
              <a:t>The </a:t>
            </a:r>
            <a:r>
              <a:rPr lang="en-BG" b="1" dirty="0">
                <a:latin typeface="Mont Book" pitchFamily="2" charset="0"/>
              </a:rPr>
              <a:t>de-facto standard </a:t>
            </a:r>
            <a:r>
              <a:rPr lang="en-BG" dirty="0">
                <a:latin typeface="Mont Book" pitchFamily="2" charset="0"/>
              </a:rPr>
              <a:t>for deploying applications in 2021.</a:t>
            </a:r>
          </a:p>
          <a:p>
            <a:pPr marL="127000" indent="0">
              <a:buNone/>
            </a:pPr>
            <a:endParaRPr lang="en-BG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GB" dirty="0">
                <a:latin typeface="Mont Book" pitchFamily="2" charset="0"/>
              </a:rPr>
              <a:t>B</a:t>
            </a:r>
            <a:r>
              <a:rPr lang="en-BG" dirty="0">
                <a:latin typeface="Mont Book" pitchFamily="2" charset="0"/>
              </a:rPr>
              <a:t>ut can </a:t>
            </a:r>
            <a:r>
              <a:rPr lang="en-GB" dirty="0">
                <a:latin typeface="Mont Book" pitchFamily="2" charset="0"/>
              </a:rPr>
              <a:t>i</a:t>
            </a:r>
            <a:r>
              <a:rPr lang="en-BG" dirty="0">
                <a:latin typeface="Mont Book" pitchFamily="2" charset="0"/>
              </a:rPr>
              <a:t>t be more than that? YES!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261C1-A267-2B4C-AAC0-53ADACAE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G" b="1" dirty="0">
                <a:latin typeface="Mont Bold" pitchFamily="2" charset="0"/>
              </a:rPr>
              <a:t>Kubernetes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93DCD83-7496-6E48-862A-8D97FC7F1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98" r="30769" b="29642"/>
          <a:stretch/>
        </p:blipFill>
        <p:spPr>
          <a:xfrm>
            <a:off x="6354349" y="325038"/>
            <a:ext cx="1987498" cy="1707094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2F3B9-6E36-2A45-9657-46E675747EC1}"/>
              </a:ext>
            </a:extLst>
          </p:cNvPr>
          <p:cNvSpPr txBox="1"/>
          <p:nvPr/>
        </p:nvSpPr>
        <p:spPr>
          <a:xfrm>
            <a:off x="5457110" y="4735564"/>
            <a:ext cx="3595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Mont Book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https://github.com/kubernetes/kubernetes/</a:t>
            </a:r>
            <a:endParaRPr lang="en-GB" sz="1200" dirty="0">
              <a:solidFill>
                <a:schemeClr val="bg1"/>
              </a:solidFill>
              <a:latin typeface="Mont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7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261C1-A267-2B4C-AAC0-53ADACAE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G" sz="2400" b="1" dirty="0">
                <a:latin typeface="Mont Bold" pitchFamily="2" charset="0"/>
              </a:rPr>
              <a:t>What if we have business logic?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D20DA5A-F086-554E-9CCF-29142A22B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821" y="1372857"/>
            <a:ext cx="7539695" cy="3378175"/>
          </a:xfrm>
        </p:spPr>
        <p:txBody>
          <a:bodyPr/>
          <a:lstStyle/>
          <a:p>
            <a:pPr marL="127000" indent="0">
              <a:buNone/>
            </a:pPr>
            <a:r>
              <a:rPr lang="en-US" b="1" dirty="0">
                <a:latin typeface="Mont Book" pitchFamily="2" charset="0"/>
              </a:rPr>
              <a:t>More complex validations</a:t>
            </a:r>
          </a:p>
          <a:p>
            <a:pPr marL="127000" indent="0">
              <a:buNone/>
            </a:pPr>
            <a:r>
              <a:rPr lang="en-US" b="1" dirty="0">
                <a:latin typeface="Mont Book" pitchFamily="2" charset="0"/>
              </a:rPr>
              <a:t>	- do a speaker with that ID exists?</a:t>
            </a:r>
          </a:p>
          <a:p>
            <a:pPr marL="127000" indent="0">
              <a:buNone/>
            </a:pPr>
            <a:r>
              <a:rPr lang="en-US" b="1" dirty="0">
                <a:latin typeface="Mont Book" pitchFamily="2" charset="0"/>
              </a:rPr>
              <a:t>	- unique conference talk names</a:t>
            </a:r>
          </a:p>
          <a:p>
            <a:pPr marL="127000" indent="0">
              <a:buNone/>
            </a:pPr>
            <a:endParaRPr lang="en-US" b="1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b="1" dirty="0">
                <a:latin typeface="Mont Book" pitchFamily="2" charset="0"/>
              </a:rPr>
              <a:t>Actions on creation</a:t>
            </a:r>
          </a:p>
          <a:p>
            <a:pPr marL="127000" indent="0">
              <a:buNone/>
            </a:pPr>
            <a:r>
              <a:rPr lang="en-US" b="1" dirty="0">
                <a:latin typeface="Mont Book" pitchFamily="2" charset="0"/>
              </a:rPr>
              <a:t>	- send an email when a conf. talk is created</a:t>
            </a:r>
          </a:p>
          <a:p>
            <a:pPr marL="127000" indent="0">
              <a:buNone/>
            </a:pPr>
            <a:r>
              <a:rPr lang="en-US" b="1" dirty="0">
                <a:latin typeface="Mont Book" pitchFamily="2" charset="0"/>
              </a:rPr>
              <a:t>	- publish a social media post when a conf. talk is created</a:t>
            </a:r>
          </a:p>
          <a:p>
            <a:pPr marL="127000" indent="0">
              <a:buNone/>
            </a:pPr>
            <a:endParaRPr lang="en-US" b="1" dirty="0">
              <a:latin typeface="Mont Book" pitchFamily="2" charset="0"/>
            </a:endParaRPr>
          </a:p>
          <a:p>
            <a:pPr marL="127000" indent="0">
              <a:buNone/>
            </a:pPr>
            <a:endParaRPr lang="en-US" b="1" dirty="0">
              <a:latin typeface="Mont Book" pitchFamily="2" charset="0"/>
            </a:endParaRPr>
          </a:p>
          <a:p>
            <a:pPr marL="127000" indent="0">
              <a:buNone/>
            </a:pPr>
            <a:endParaRPr lang="en-US" b="1" dirty="0">
              <a:latin typeface="Mont Book" pitchFamily="2" charset="0"/>
            </a:endParaRP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0A057E-1B8C-8C40-90FE-EB9D859E908C}"/>
              </a:ext>
            </a:extLst>
          </p:cNvPr>
          <p:cNvSpPr txBox="1"/>
          <p:nvPr/>
        </p:nvSpPr>
        <p:spPr>
          <a:xfrm>
            <a:off x="205786" y="162732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sz="3200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91063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261C1-A267-2B4C-AAC0-53ADACAE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Mont Bold" pitchFamily="2" charset="0"/>
              </a:rPr>
              <a:t>Operators for business logic</a:t>
            </a:r>
            <a:endParaRPr lang="en-BG" sz="2400" b="1" dirty="0">
              <a:latin typeface="Mont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78C9D-5072-7C48-A2FF-97CC7068A70F}"/>
              </a:ext>
            </a:extLst>
          </p:cNvPr>
          <p:cNvSpPr txBox="1"/>
          <p:nvPr/>
        </p:nvSpPr>
        <p:spPr>
          <a:xfrm>
            <a:off x="866818" y="1424757"/>
            <a:ext cx="537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sz="1800" b="1" dirty="0">
                <a:solidFill>
                  <a:schemeClr val="bg1"/>
                </a:solidFill>
                <a:latin typeface="Mont Book" pitchFamily="2" charset="0"/>
              </a:rPr>
              <a:t>Operator – controller for custom resources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6E1F1F-AAF7-0A42-B24E-95A158492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83" y="1987416"/>
            <a:ext cx="8407434" cy="18041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56D0E7-F3BA-8E41-887B-C470EB7B24B2}"/>
              </a:ext>
            </a:extLst>
          </p:cNvPr>
          <p:cNvSpPr txBox="1"/>
          <p:nvPr/>
        </p:nvSpPr>
        <p:spPr>
          <a:xfrm>
            <a:off x="2848687" y="4687717"/>
            <a:ext cx="6295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ont Book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https://kubernetes.io/docs/concepts/extend-kubernetes/operator/</a:t>
            </a:r>
            <a:endParaRPr lang="en-GB" dirty="0">
              <a:solidFill>
                <a:schemeClr val="bg1"/>
              </a:solidFill>
              <a:latin typeface="Mont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085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261C1-A267-2B4C-AAC0-53ADACAE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Mont Bold" pitchFamily="2" charset="0"/>
              </a:rPr>
              <a:t>Operators for business logic</a:t>
            </a:r>
            <a:endParaRPr lang="en-BG" sz="2400" b="1" dirty="0">
              <a:latin typeface="Mont 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E179F-E0C8-4B4D-84C1-7C52082BA7BD}"/>
              </a:ext>
            </a:extLst>
          </p:cNvPr>
          <p:cNvSpPr txBox="1"/>
          <p:nvPr/>
        </p:nvSpPr>
        <p:spPr>
          <a:xfrm>
            <a:off x="2848687" y="4687717"/>
            <a:ext cx="6295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ont Book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https://kubernetes.io/docs/concepts/extend-kubernetes/operator/</a:t>
            </a:r>
            <a:endParaRPr lang="en-GB" dirty="0">
              <a:solidFill>
                <a:schemeClr val="bg1"/>
              </a:solidFill>
              <a:latin typeface="Mont Book" pitchFamily="2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D888D1A-706A-4C4D-B573-E134F9B6E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2152" y="1372857"/>
            <a:ext cx="7539695" cy="3378175"/>
          </a:xfrm>
        </p:spPr>
        <p:txBody>
          <a:bodyPr/>
          <a:lstStyle/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Listens for creation/update/deletion of a given CRDs</a:t>
            </a: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Runs come code on that event</a:t>
            </a: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Perfect place for implementing the business logic around our CRDs</a:t>
            </a:r>
          </a:p>
        </p:txBody>
      </p:sp>
    </p:spTree>
    <p:extLst>
      <p:ext uri="{BB962C8B-B14F-4D97-AF65-F5344CB8AC3E}">
        <p14:creationId xmlns:p14="http://schemas.microsoft.com/office/powerpoint/2010/main" val="113795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261C1-A267-2B4C-AAC0-53ADACAE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Mont Bold" pitchFamily="2" charset="0"/>
              </a:rPr>
              <a:t>Operators in more technical terms</a:t>
            </a:r>
            <a:endParaRPr lang="en-BG" sz="2400" b="1" dirty="0">
              <a:latin typeface="Mont 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E179F-E0C8-4B4D-84C1-7C52082BA7BD}"/>
              </a:ext>
            </a:extLst>
          </p:cNvPr>
          <p:cNvSpPr txBox="1"/>
          <p:nvPr/>
        </p:nvSpPr>
        <p:spPr>
          <a:xfrm>
            <a:off x="2848687" y="4687717"/>
            <a:ext cx="6295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ont Book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https://kubernetes.io/docs/concepts/extend-kubernetes/operator/</a:t>
            </a:r>
            <a:endParaRPr lang="en-GB" dirty="0">
              <a:solidFill>
                <a:schemeClr val="bg1"/>
              </a:solidFill>
              <a:latin typeface="Mont Book" pitchFamily="2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D888D1A-706A-4C4D-B573-E134F9B6E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2152" y="1372857"/>
            <a:ext cx="7539695" cy="3378175"/>
          </a:xfrm>
        </p:spPr>
        <p:txBody>
          <a:bodyPr/>
          <a:lstStyle/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Interacts with </a:t>
            </a:r>
            <a:r>
              <a:rPr lang="en-US" dirty="0" err="1">
                <a:latin typeface="Mont Book" pitchFamily="2" charset="0"/>
              </a:rPr>
              <a:t>Kube</a:t>
            </a:r>
            <a:r>
              <a:rPr lang="en-US" dirty="0">
                <a:latin typeface="Mont Book" pitchFamily="2" charset="0"/>
              </a:rPr>
              <a:t> API and listens for resource changes.</a:t>
            </a: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Can be generated based on the CRDs in any language</a:t>
            </a: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All the Kubernetes specific logic is generated, </a:t>
            </a:r>
            <a:br>
              <a:rPr lang="en-US" dirty="0">
                <a:latin typeface="Mont Book" pitchFamily="2" charset="0"/>
              </a:rPr>
            </a:br>
            <a:r>
              <a:rPr lang="en-US" dirty="0">
                <a:latin typeface="Mont Book" pitchFamily="2" charset="0"/>
              </a:rPr>
              <a:t>just write your business logic</a:t>
            </a:r>
          </a:p>
        </p:txBody>
      </p:sp>
    </p:spTree>
    <p:extLst>
      <p:ext uri="{BB962C8B-B14F-4D97-AF65-F5344CB8AC3E}">
        <p14:creationId xmlns:p14="http://schemas.microsoft.com/office/powerpoint/2010/main" val="203445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261C1-A267-2B4C-AAC0-53ADACAE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G" sz="2400" b="1" dirty="0">
                <a:latin typeface="Mont Bold" pitchFamily="2" charset="0"/>
              </a:rPr>
              <a:t>What if we have business logic?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D20DA5A-F086-554E-9CCF-29142A22B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821" y="1372857"/>
            <a:ext cx="7539695" cy="3378175"/>
          </a:xfrm>
        </p:spPr>
        <p:txBody>
          <a:bodyPr/>
          <a:lstStyle/>
          <a:p>
            <a:pPr marL="127000" indent="0">
              <a:buNone/>
            </a:pPr>
            <a:r>
              <a:rPr lang="en-US" b="1" dirty="0">
                <a:latin typeface="Mont Book" pitchFamily="2" charset="0"/>
              </a:rPr>
              <a:t>More complex validations</a:t>
            </a:r>
          </a:p>
          <a:p>
            <a:pPr marL="127000" indent="0">
              <a:buNone/>
            </a:pPr>
            <a:r>
              <a:rPr lang="en-US" b="1" dirty="0">
                <a:latin typeface="Mont Book" pitchFamily="2" charset="0"/>
              </a:rPr>
              <a:t>	- do a speaker with that ID exists?</a:t>
            </a:r>
          </a:p>
          <a:p>
            <a:pPr marL="127000" indent="0">
              <a:buNone/>
            </a:pPr>
            <a:r>
              <a:rPr lang="en-US" b="1" dirty="0">
                <a:latin typeface="Mont Book" pitchFamily="2" charset="0"/>
              </a:rPr>
              <a:t>	- unique conference talk names</a:t>
            </a:r>
          </a:p>
          <a:p>
            <a:pPr marL="127000" indent="0">
              <a:buNone/>
            </a:pPr>
            <a:endParaRPr lang="en-US" b="1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b="1" dirty="0">
                <a:latin typeface="Mont Book" pitchFamily="2" charset="0"/>
              </a:rPr>
              <a:t>Actions on creation</a:t>
            </a:r>
          </a:p>
          <a:p>
            <a:pPr marL="127000" indent="0">
              <a:buNone/>
            </a:pPr>
            <a:r>
              <a:rPr lang="en-US" b="1" dirty="0">
                <a:latin typeface="Mont Book" pitchFamily="2" charset="0"/>
              </a:rPr>
              <a:t>	- send an email when a conf. talk is created</a:t>
            </a:r>
          </a:p>
          <a:p>
            <a:pPr marL="127000" indent="0">
              <a:buNone/>
            </a:pPr>
            <a:r>
              <a:rPr lang="en-US" b="1" dirty="0">
                <a:latin typeface="Mont Book" pitchFamily="2" charset="0"/>
              </a:rPr>
              <a:t>	- publish a social media post when a conf. talk is created</a:t>
            </a:r>
          </a:p>
          <a:p>
            <a:pPr marL="127000" indent="0">
              <a:buNone/>
            </a:pPr>
            <a:endParaRPr lang="en-US" b="1" dirty="0">
              <a:latin typeface="Mont Book" pitchFamily="2" charset="0"/>
            </a:endParaRPr>
          </a:p>
          <a:p>
            <a:pPr marL="127000" indent="0">
              <a:buNone/>
            </a:pPr>
            <a:endParaRPr lang="en-US" b="1" dirty="0">
              <a:latin typeface="Mont Book" pitchFamily="2" charset="0"/>
            </a:endParaRPr>
          </a:p>
          <a:p>
            <a:pPr marL="127000" indent="0">
              <a:buNone/>
            </a:pPr>
            <a:endParaRPr lang="en-US" b="1" dirty="0">
              <a:latin typeface="Mont Book" pitchFamily="2" charset="0"/>
            </a:endParaRP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0A057E-1B8C-8C40-90FE-EB9D859E908C}"/>
              </a:ext>
            </a:extLst>
          </p:cNvPr>
          <p:cNvSpPr txBox="1"/>
          <p:nvPr/>
        </p:nvSpPr>
        <p:spPr>
          <a:xfrm>
            <a:off x="205786" y="162732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sz="3200" dirty="0"/>
              <a:t>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4D9E2-93D3-324D-93BC-85BF0AEABA2C}"/>
              </a:ext>
            </a:extLst>
          </p:cNvPr>
          <p:cNvSpPr txBox="1"/>
          <p:nvPr/>
        </p:nvSpPr>
        <p:spPr>
          <a:xfrm>
            <a:off x="205785" y="2896789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sz="3200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10115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261C1-A267-2B4C-AAC0-53ADACAE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Mont Bold" pitchFamily="2" charset="0"/>
              </a:rPr>
              <a:t>The big picture</a:t>
            </a:r>
            <a:endParaRPr lang="en-BG" sz="2400" b="1" dirty="0">
              <a:latin typeface="Mont 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E179F-E0C8-4B4D-84C1-7C52082BA7BD}"/>
              </a:ext>
            </a:extLst>
          </p:cNvPr>
          <p:cNvSpPr txBox="1"/>
          <p:nvPr/>
        </p:nvSpPr>
        <p:spPr>
          <a:xfrm>
            <a:off x="4879402" y="4697897"/>
            <a:ext cx="4196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ont Book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https://github.com/kubernetes/community/</a:t>
            </a:r>
            <a:endParaRPr lang="en-GB" dirty="0">
              <a:solidFill>
                <a:schemeClr val="bg1"/>
              </a:solidFill>
              <a:latin typeface="Mont Book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1AC156-69EF-DF41-9A0C-090CE4746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212" y="1483990"/>
            <a:ext cx="942626" cy="9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92D4F5B-F1B1-D141-A071-41C8E7BA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874" y="1409389"/>
            <a:ext cx="942626" cy="9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2484D93-CD2D-1547-B676-567B0BE95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9" y="1483990"/>
            <a:ext cx="942626" cy="9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3A1182-0698-7C4A-9100-2CC245A5A2C5}"/>
              </a:ext>
            </a:extLst>
          </p:cNvPr>
          <p:cNvCxnSpPr>
            <a:cxnSpLocks/>
          </p:cNvCxnSpPr>
          <p:nvPr/>
        </p:nvCxnSpPr>
        <p:spPr>
          <a:xfrm>
            <a:off x="1707667" y="2034458"/>
            <a:ext cx="146199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1512F8C-FAF2-504F-999E-59EF255BD278}"/>
              </a:ext>
            </a:extLst>
          </p:cNvPr>
          <p:cNvSpPr txBox="1"/>
          <p:nvPr/>
        </p:nvSpPr>
        <p:spPr>
          <a:xfrm>
            <a:off x="1591445" y="1428045"/>
            <a:ext cx="169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Mont Book" pitchFamily="2" charset="0"/>
              </a:rPr>
              <a:t>c</a:t>
            </a:r>
            <a:r>
              <a:rPr lang="en-BG" dirty="0">
                <a:solidFill>
                  <a:schemeClr val="bg1"/>
                </a:solidFill>
                <a:latin typeface="Mont Book" pitchFamily="2" charset="0"/>
              </a:rPr>
              <a:t>reates</a:t>
            </a:r>
          </a:p>
          <a:p>
            <a:pPr algn="ctr"/>
            <a:r>
              <a:rPr lang="en-BG" b="1" dirty="0">
                <a:solidFill>
                  <a:schemeClr val="bg1"/>
                </a:solidFill>
                <a:latin typeface="Mont Book" pitchFamily="2" charset="0"/>
              </a:rPr>
              <a:t>ConferenceTalk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13123E1-E504-164B-AD06-53EB216AB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08" y="3269186"/>
            <a:ext cx="942626" cy="9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C0F928-B36F-9E4F-ABC3-7D882693E772}"/>
              </a:ext>
            </a:extLst>
          </p:cNvPr>
          <p:cNvCxnSpPr>
            <a:cxnSpLocks/>
          </p:cNvCxnSpPr>
          <p:nvPr/>
        </p:nvCxnSpPr>
        <p:spPr>
          <a:xfrm>
            <a:off x="6326060" y="1951264"/>
            <a:ext cx="146199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C4885BE-EFC1-BB4B-8141-BF33F18D93C8}"/>
              </a:ext>
            </a:extLst>
          </p:cNvPr>
          <p:cNvSpPr txBox="1"/>
          <p:nvPr/>
        </p:nvSpPr>
        <p:spPr>
          <a:xfrm>
            <a:off x="6130675" y="1626861"/>
            <a:ext cx="1694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 Book" pitchFamily="2" charset="0"/>
              </a:rPr>
              <a:t>writes to</a:t>
            </a:r>
            <a:endParaRPr lang="en-BG" dirty="0">
              <a:solidFill>
                <a:schemeClr val="bg1"/>
              </a:solidFill>
              <a:latin typeface="Mont Book" pitchFamily="2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1F62F8-782F-6F49-965D-DA1DE928AC3D}"/>
              </a:ext>
            </a:extLst>
          </p:cNvPr>
          <p:cNvCxnSpPr>
            <a:cxnSpLocks/>
          </p:cNvCxnSpPr>
          <p:nvPr/>
        </p:nvCxnSpPr>
        <p:spPr>
          <a:xfrm flipV="1">
            <a:off x="5783021" y="2504343"/>
            <a:ext cx="0" cy="64103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E462332-7167-D448-A117-20BCDCC98AA5}"/>
              </a:ext>
            </a:extLst>
          </p:cNvPr>
          <p:cNvSpPr txBox="1"/>
          <p:nvPr/>
        </p:nvSpPr>
        <p:spPr>
          <a:xfrm>
            <a:off x="5761874" y="2605633"/>
            <a:ext cx="2063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 Book" pitchFamily="2" charset="0"/>
              </a:rPr>
              <a:t>listens for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latin typeface="Mont Book" pitchFamily="2" charset="0"/>
              </a:rPr>
              <a:t>ConferenceTalks</a:t>
            </a:r>
            <a:endParaRPr lang="en-BG" b="1" dirty="0">
              <a:solidFill>
                <a:schemeClr val="bg1"/>
              </a:solidFill>
              <a:latin typeface="Mont Book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B1B4F4-4C8A-FB41-AF2C-FEEAEC9D907D}"/>
              </a:ext>
            </a:extLst>
          </p:cNvPr>
          <p:cNvSpPr txBox="1"/>
          <p:nvPr/>
        </p:nvSpPr>
        <p:spPr>
          <a:xfrm>
            <a:off x="5267212" y="3940181"/>
            <a:ext cx="1031618" cy="307777"/>
          </a:xfrm>
          <a:prstGeom prst="rect">
            <a:avLst/>
          </a:prstGeom>
          <a:solidFill>
            <a:srgbClr val="326CE5"/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 Book" pitchFamily="2" charset="0"/>
              </a:rPr>
              <a:t>operator</a:t>
            </a:r>
            <a:endParaRPr lang="en-BG" dirty="0">
              <a:solidFill>
                <a:schemeClr val="bg1"/>
              </a:solidFill>
              <a:latin typeface="Mont Book" pitchFamily="2" charset="0"/>
            </a:endParaRPr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61B44B44-51ED-034D-8388-DEA8A77AE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891" y="1494680"/>
            <a:ext cx="942626" cy="9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E59C26-9583-5E40-A3B5-E59275203D6E}"/>
              </a:ext>
            </a:extLst>
          </p:cNvPr>
          <p:cNvSpPr txBox="1"/>
          <p:nvPr/>
        </p:nvSpPr>
        <p:spPr>
          <a:xfrm>
            <a:off x="3210663" y="2154198"/>
            <a:ext cx="1138900" cy="523220"/>
          </a:xfrm>
          <a:prstGeom prst="rect">
            <a:avLst/>
          </a:prstGeom>
          <a:solidFill>
            <a:srgbClr val="326CE5"/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 Book" pitchFamily="2" charset="0"/>
              </a:rPr>
              <a:t>admission controller</a:t>
            </a:r>
            <a:endParaRPr lang="en-BG" dirty="0">
              <a:solidFill>
                <a:schemeClr val="bg1"/>
              </a:solidFill>
              <a:latin typeface="Mont Book" pitchFamily="2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DAA3B8D-7C64-D745-9E46-0CE08328DF2C}"/>
              </a:ext>
            </a:extLst>
          </p:cNvPr>
          <p:cNvCxnSpPr>
            <a:cxnSpLocks/>
          </p:cNvCxnSpPr>
          <p:nvPr/>
        </p:nvCxnSpPr>
        <p:spPr>
          <a:xfrm>
            <a:off x="4349563" y="1951264"/>
            <a:ext cx="78906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FBDE3D-4D5E-074E-BD00-4B490F916F4F}"/>
              </a:ext>
            </a:extLst>
          </p:cNvPr>
          <p:cNvCxnSpPr>
            <a:cxnSpLocks/>
          </p:cNvCxnSpPr>
          <p:nvPr/>
        </p:nvCxnSpPr>
        <p:spPr>
          <a:xfrm>
            <a:off x="3759161" y="2799123"/>
            <a:ext cx="0" cy="65945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719DE0-BD70-6649-A074-8FDB0495D9A8}"/>
              </a:ext>
            </a:extLst>
          </p:cNvPr>
          <p:cNvSpPr txBox="1"/>
          <p:nvPr/>
        </p:nvSpPr>
        <p:spPr>
          <a:xfrm>
            <a:off x="3379284" y="3580287"/>
            <a:ext cx="906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sz="4400" dirty="0"/>
              <a:t>❌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584D04-CB91-9649-91C9-6033434E4DA8}"/>
              </a:ext>
            </a:extLst>
          </p:cNvPr>
          <p:cNvSpPr txBox="1"/>
          <p:nvPr/>
        </p:nvSpPr>
        <p:spPr>
          <a:xfrm>
            <a:off x="3832292" y="2867243"/>
            <a:ext cx="788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dirty="0">
                <a:solidFill>
                  <a:schemeClr val="bg1"/>
                </a:solidFill>
                <a:latin typeface="Mont Book" pitchFamily="2" charset="0"/>
              </a:rPr>
              <a:t>denies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5E5194-4C45-7A4A-A529-9286FF35EEAC}"/>
              </a:ext>
            </a:extLst>
          </p:cNvPr>
          <p:cNvSpPr txBox="1"/>
          <p:nvPr/>
        </p:nvSpPr>
        <p:spPr>
          <a:xfrm>
            <a:off x="4326447" y="1562986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dirty="0">
                <a:solidFill>
                  <a:schemeClr val="bg1"/>
                </a:solidFill>
                <a:latin typeface="Mont Book" pitchFamily="2" charset="0"/>
              </a:rPr>
              <a:t>allows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92BFCB-CBAB-FF41-AC62-49004C791DB7}"/>
              </a:ext>
            </a:extLst>
          </p:cNvPr>
          <p:cNvSpPr txBox="1"/>
          <p:nvPr/>
        </p:nvSpPr>
        <p:spPr>
          <a:xfrm>
            <a:off x="3883972" y="471049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b="1" dirty="0">
                <a:solidFill>
                  <a:schemeClr val="bg1"/>
                </a:solidFill>
                <a:latin typeface="Mont Book" pitchFamily="2" charset="0"/>
              </a:rPr>
              <a:t>Graphics:</a:t>
            </a:r>
          </a:p>
        </p:txBody>
      </p:sp>
    </p:spTree>
    <p:extLst>
      <p:ext uri="{BB962C8B-B14F-4D97-AF65-F5344CB8AC3E}">
        <p14:creationId xmlns:p14="http://schemas.microsoft.com/office/powerpoint/2010/main" val="1542408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261C1-A267-2B4C-AAC0-53ADACAE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Mont Bold" pitchFamily="2" charset="0"/>
              </a:rPr>
              <a:t>Details worth mentioning</a:t>
            </a:r>
            <a:endParaRPr lang="en-BG" sz="2400" b="1" dirty="0">
              <a:latin typeface="Mont Bold" pitchFamily="2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D888D1A-706A-4C4D-B573-E134F9B6E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2152" y="1372857"/>
            <a:ext cx="7539695" cy="3378175"/>
          </a:xfrm>
        </p:spPr>
        <p:txBody>
          <a:bodyPr/>
          <a:lstStyle/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This solution uses </a:t>
            </a:r>
            <a:r>
              <a:rPr lang="en-US" b="1" dirty="0" err="1">
                <a:latin typeface="Mont Book" pitchFamily="2" charset="0"/>
              </a:rPr>
              <a:t>etcd</a:t>
            </a:r>
            <a:r>
              <a:rPr lang="en-US" dirty="0">
                <a:latin typeface="Mont Book" pitchFamily="2" charset="0"/>
              </a:rPr>
              <a:t> as a DB out-of-the-box.</a:t>
            </a: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This might not be the best idea.</a:t>
            </a: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For more complex use-cases you can use a “regular” DB </a:t>
            </a:r>
            <a:br>
              <a:rPr lang="en-US" dirty="0">
                <a:latin typeface="Mont Book" pitchFamily="2" charset="0"/>
              </a:rPr>
            </a:br>
            <a:r>
              <a:rPr lang="en-US" dirty="0">
                <a:latin typeface="Mont Book" pitchFamily="2" charset="0"/>
              </a:rPr>
              <a:t>(PostgreSQL, MySQL, etc.) provisioned in your cluster via an </a:t>
            </a:r>
            <a:r>
              <a:rPr lang="en-US" b="1" dirty="0">
                <a:latin typeface="Mont Book" pitchFamily="2" charset="0"/>
              </a:rPr>
              <a:t>operator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0A2CA-DA36-0B4E-8419-1AEF5ED47858}"/>
              </a:ext>
            </a:extLst>
          </p:cNvPr>
          <p:cNvSpPr txBox="1"/>
          <p:nvPr/>
        </p:nvSpPr>
        <p:spPr>
          <a:xfrm>
            <a:off x="3911477" y="3973949"/>
            <a:ext cx="52325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Mont Book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https://etcd.io/docs/</a:t>
            </a:r>
            <a:endParaRPr lang="en-GB" dirty="0">
              <a:solidFill>
                <a:schemeClr val="bg1"/>
              </a:solidFill>
              <a:latin typeface="Mont Book" pitchFamily="2" charset="0"/>
            </a:endParaRPr>
          </a:p>
          <a:p>
            <a:r>
              <a:rPr lang="en-GB" dirty="0">
                <a:solidFill>
                  <a:schemeClr val="bg1"/>
                </a:solidFill>
                <a:latin typeface="Mont Book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https://postgres-operator.readthedocs.io/</a:t>
            </a:r>
            <a:endParaRPr lang="en-GB" dirty="0">
              <a:solidFill>
                <a:schemeClr val="bg1"/>
              </a:solidFill>
              <a:latin typeface="Mont Book" pitchFamily="2" charset="0"/>
            </a:endParaRPr>
          </a:p>
          <a:p>
            <a:r>
              <a:rPr lang="en-GB" dirty="0">
                <a:solidFill>
                  <a:schemeClr val="bg1"/>
                </a:solidFill>
                <a:latin typeface="Mont Book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https://blogs.oracle.com/developers/post/</a:t>
            </a:r>
          </a:p>
          <a:p>
            <a:r>
              <a:rPr lang="en-GB" dirty="0">
                <a:solidFill>
                  <a:schemeClr val="bg1"/>
                </a:solidFill>
                <a:latin typeface="Mont Book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introducing-the-oracle-mysql-operator-for-kubernetes</a:t>
            </a:r>
            <a:endParaRPr lang="en-GB" dirty="0">
              <a:solidFill>
                <a:schemeClr val="bg1"/>
              </a:solidFill>
              <a:latin typeface="Mont Book" pitchFamily="2" charset="0"/>
            </a:endParaRPr>
          </a:p>
          <a:p>
            <a:r>
              <a:rPr lang="en-GB" dirty="0">
                <a:solidFill>
                  <a:schemeClr val="bg1"/>
                </a:solidFill>
                <a:latin typeface="Mont Book" pitchFamily="2" charset="0"/>
              </a:rPr>
              <a:t> </a:t>
            </a:r>
            <a:endParaRPr lang="en-BG" dirty="0">
              <a:solidFill>
                <a:schemeClr val="bg1"/>
              </a:solidFill>
              <a:latin typeface="Mont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74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261C1-A267-2B4C-AAC0-53ADACAE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Mont Bold" pitchFamily="2" charset="0"/>
              </a:rPr>
              <a:t>Details worth mentioning</a:t>
            </a:r>
            <a:endParaRPr lang="en-BG" sz="2400" b="1" dirty="0">
              <a:latin typeface="Mont Bold" pitchFamily="2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D888D1A-706A-4C4D-B573-E134F9B6E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2152" y="1372857"/>
            <a:ext cx="7539695" cy="3378175"/>
          </a:xfrm>
        </p:spPr>
        <p:txBody>
          <a:bodyPr/>
          <a:lstStyle/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A standard way to interact with Kubernetes is </a:t>
            </a:r>
            <a:r>
              <a:rPr lang="en-US" b="1" dirty="0" err="1">
                <a:latin typeface="Mont Book" pitchFamily="2" charset="0"/>
              </a:rPr>
              <a:t>kubectl</a:t>
            </a:r>
            <a:r>
              <a:rPr lang="en-US" dirty="0">
                <a:latin typeface="Mont Book" pitchFamily="2" charset="0"/>
              </a:rPr>
              <a:t> and </a:t>
            </a:r>
            <a:r>
              <a:rPr lang="en-US" b="1" dirty="0" err="1">
                <a:latin typeface="Mont Book" pitchFamily="2" charset="0"/>
              </a:rPr>
              <a:t>yaml</a:t>
            </a:r>
            <a:r>
              <a:rPr lang="en-US" dirty="0">
                <a:latin typeface="Mont Book" pitchFamily="2" charset="0"/>
              </a:rPr>
              <a:t> files.</a:t>
            </a:r>
          </a:p>
          <a:p>
            <a:pPr marL="127000" indent="0">
              <a:buNone/>
            </a:pPr>
            <a:endParaRPr lang="en-US" b="1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Kubernetes exposes a </a:t>
            </a:r>
            <a:r>
              <a:rPr lang="en-US" b="1" dirty="0">
                <a:latin typeface="Mont Book" pitchFamily="2" charset="0"/>
              </a:rPr>
              <a:t>REST API </a:t>
            </a:r>
            <a:r>
              <a:rPr lang="en-US" dirty="0">
                <a:latin typeface="Mont Book" pitchFamily="2" charset="0"/>
              </a:rPr>
              <a:t>that </a:t>
            </a:r>
            <a:r>
              <a:rPr lang="en-US" b="1" dirty="0" err="1">
                <a:latin typeface="Mont Book" pitchFamily="2" charset="0"/>
              </a:rPr>
              <a:t>kubectl</a:t>
            </a:r>
            <a:r>
              <a:rPr lang="en-US" dirty="0">
                <a:latin typeface="Mont Book" pitchFamily="2" charset="0"/>
              </a:rPr>
              <a:t> wraps.</a:t>
            </a: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Your customers can use both </a:t>
            </a:r>
            <a:r>
              <a:rPr lang="en-US" b="1" dirty="0" err="1">
                <a:latin typeface="Mont Book" pitchFamily="2" charset="0"/>
              </a:rPr>
              <a:t>kubectl</a:t>
            </a:r>
            <a:r>
              <a:rPr lang="en-US" dirty="0">
                <a:latin typeface="Mont Book" pitchFamily="2" charset="0"/>
              </a:rPr>
              <a:t> and the </a:t>
            </a:r>
            <a:r>
              <a:rPr lang="en-US" b="1" dirty="0">
                <a:latin typeface="Mont Book" pitchFamily="2" charset="0"/>
              </a:rPr>
              <a:t>HTTP REST API</a:t>
            </a:r>
            <a:r>
              <a:rPr lang="en-US" dirty="0">
                <a:latin typeface="Mont Book" pitchFamily="2" charset="0"/>
              </a:rPr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A5B6573-6BB7-9B41-B4ED-D2BE8081A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324" y="3646003"/>
            <a:ext cx="942626" cy="9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228422-65F6-5844-AB27-30E1F550A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778" y="3646003"/>
            <a:ext cx="942626" cy="91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61FE8E-0204-5F41-9946-6F23E06C3EF0}"/>
              </a:ext>
            </a:extLst>
          </p:cNvPr>
          <p:cNvCxnSpPr>
            <a:cxnSpLocks/>
          </p:cNvCxnSpPr>
          <p:nvPr/>
        </p:nvCxnSpPr>
        <p:spPr>
          <a:xfrm>
            <a:off x="3365626" y="3894254"/>
            <a:ext cx="202003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88B7BF-C3E8-484E-A73F-9358CFA5415A}"/>
              </a:ext>
            </a:extLst>
          </p:cNvPr>
          <p:cNvSpPr txBox="1"/>
          <p:nvPr/>
        </p:nvSpPr>
        <p:spPr>
          <a:xfrm>
            <a:off x="3037721" y="3528520"/>
            <a:ext cx="2425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Mont Book" pitchFamily="2" charset="0"/>
              </a:rPr>
              <a:t>kubectl</a:t>
            </a:r>
            <a:r>
              <a:rPr lang="en-US" dirty="0">
                <a:solidFill>
                  <a:schemeClr val="bg1"/>
                </a:solidFill>
                <a:latin typeface="Mont Book" pitchFamily="2" charset="0"/>
              </a:rPr>
              <a:t> apply –f …</a:t>
            </a:r>
            <a:endParaRPr lang="en-BG" b="1" dirty="0">
              <a:solidFill>
                <a:schemeClr val="bg1"/>
              </a:solidFill>
              <a:latin typeface="Mont Book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2BD8F6-AA0B-B549-9AE1-889937BC7395}"/>
              </a:ext>
            </a:extLst>
          </p:cNvPr>
          <p:cNvCxnSpPr>
            <a:cxnSpLocks/>
          </p:cNvCxnSpPr>
          <p:nvPr/>
        </p:nvCxnSpPr>
        <p:spPr>
          <a:xfrm>
            <a:off x="3360467" y="4468476"/>
            <a:ext cx="202003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1AC448-AEE4-0F42-85E7-3D6CE38EBA17}"/>
              </a:ext>
            </a:extLst>
          </p:cNvPr>
          <p:cNvSpPr txBox="1"/>
          <p:nvPr/>
        </p:nvSpPr>
        <p:spPr>
          <a:xfrm>
            <a:off x="3032562" y="4102742"/>
            <a:ext cx="2425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 Book" pitchFamily="2" charset="0"/>
              </a:rPr>
              <a:t>curl –d {…}</a:t>
            </a:r>
            <a:endParaRPr lang="en-BG" b="1" dirty="0">
              <a:solidFill>
                <a:schemeClr val="bg1"/>
              </a:solidFill>
              <a:latin typeface="Mont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073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1D455C-ACDB-594E-9168-A11370850340}"/>
              </a:ext>
            </a:extLst>
          </p:cNvPr>
          <p:cNvSpPr txBox="1"/>
          <p:nvPr/>
        </p:nvSpPr>
        <p:spPr>
          <a:xfrm>
            <a:off x="1808617" y="1200097"/>
            <a:ext cx="5526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 Book" pitchFamily="2" charset="0"/>
              </a:rPr>
              <a:t>To see the full picture go to </a:t>
            </a:r>
          </a:p>
          <a:p>
            <a:r>
              <a:rPr lang="en-US" b="1" dirty="0">
                <a:solidFill>
                  <a:schemeClr val="bg1"/>
                </a:solidFill>
                <a:latin typeface="Mont Book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https://github.com/asankov-cb/kubernetes-extensibility</a:t>
            </a:r>
            <a:endParaRPr lang="en-US" b="1" dirty="0">
              <a:solidFill>
                <a:schemeClr val="bg1"/>
              </a:solidFill>
              <a:latin typeface="Mont Book" pitchFamily="2" charset="0"/>
            </a:endParaRPr>
          </a:p>
          <a:p>
            <a:endParaRPr lang="en-US" dirty="0">
              <a:solidFill>
                <a:schemeClr val="bg1"/>
              </a:solidFill>
              <a:latin typeface="Mont Book" pitchFamily="2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E27E143-733E-D848-8068-8DD4F8B1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626" y="392468"/>
            <a:ext cx="6927553" cy="786117"/>
          </a:xfrm>
        </p:spPr>
        <p:txBody>
          <a:bodyPr>
            <a:normAutofit/>
          </a:bodyPr>
          <a:lstStyle/>
          <a:p>
            <a:r>
              <a:rPr lang="en-BG" sz="2400" b="1" dirty="0">
                <a:latin typeface="Mont Bold" pitchFamily="2" charset="0"/>
              </a:rPr>
              <a:t>Talk </a:t>
            </a:r>
            <a:r>
              <a:rPr lang="en-GB" sz="2400" b="1" dirty="0">
                <a:latin typeface="Mont Bold" pitchFamily="2" charset="0"/>
              </a:rPr>
              <a:t>is cheap, show me the code!</a:t>
            </a:r>
            <a:endParaRPr lang="en-BG" sz="2400" b="1" dirty="0">
              <a:latin typeface="Mont Bold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96F1BC-FF65-3E47-877D-DC71655B5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165827"/>
            <a:ext cx="5715000" cy="2362200"/>
          </a:xfrm>
          <a:prstGeom prst="rect">
            <a:avLst/>
          </a:prstGeom>
        </p:spPr>
      </p:pic>
      <p:pic>
        <p:nvPicPr>
          <p:cNvPr id="16" name="Picture 15" descr="Qr code&#10;&#10;Description automatically generated">
            <a:extLst>
              <a:ext uri="{FF2B5EF4-FFF2-40B4-BE49-F238E27FC236}">
                <a16:creationId xmlns:a16="http://schemas.microsoft.com/office/drawing/2014/main" id="{7C18A727-AD7C-7346-A1A1-58B935786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625" y="159128"/>
            <a:ext cx="1410144" cy="1410144"/>
          </a:xfrm>
          <a:prstGeom prst="rect">
            <a:avLst/>
          </a:prstGeom>
        </p:spPr>
      </p:pic>
      <p:pic>
        <p:nvPicPr>
          <p:cNvPr id="26" name="Picture 25" descr="Qr code&#10;&#10;Description automatically generated">
            <a:extLst>
              <a:ext uri="{FF2B5EF4-FFF2-40B4-BE49-F238E27FC236}">
                <a16:creationId xmlns:a16="http://schemas.microsoft.com/office/drawing/2014/main" id="{EC0C54EF-CEC0-CF48-B563-527533874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623" y="162763"/>
            <a:ext cx="1410145" cy="1410145"/>
          </a:xfrm>
          <a:prstGeom prst="rect">
            <a:avLst/>
          </a:prstGeom>
        </p:spPr>
      </p:pic>
      <p:pic>
        <p:nvPicPr>
          <p:cNvPr id="28" name="Picture 27" descr="Qr code&#10;&#10;Description automatically generated">
            <a:extLst>
              <a:ext uri="{FF2B5EF4-FFF2-40B4-BE49-F238E27FC236}">
                <a16:creationId xmlns:a16="http://schemas.microsoft.com/office/drawing/2014/main" id="{C04AA322-07CC-EF43-9E36-30EDAA2C3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352" y="159128"/>
            <a:ext cx="1417415" cy="14174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0871F5-53EE-F14B-B72D-2DE9797F08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500" y="3444421"/>
            <a:ext cx="5715000" cy="12519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14C54-D1B5-6A4E-ACA7-9BC80E0E71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7500"/>
          <a:stretch/>
        </p:blipFill>
        <p:spPr>
          <a:xfrm>
            <a:off x="1714500" y="1858914"/>
            <a:ext cx="5715000" cy="3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98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1D455C-ACDB-594E-9168-A11370850340}"/>
              </a:ext>
            </a:extLst>
          </p:cNvPr>
          <p:cNvSpPr txBox="1"/>
          <p:nvPr/>
        </p:nvSpPr>
        <p:spPr>
          <a:xfrm>
            <a:off x="1037506" y="1571965"/>
            <a:ext cx="73704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Mont Book" pitchFamily="2" charset="0"/>
              </a:rPr>
              <a:t>There are many ways to build a web application.</a:t>
            </a:r>
          </a:p>
          <a:p>
            <a:endParaRPr lang="en-US" sz="1800" dirty="0">
              <a:solidFill>
                <a:schemeClr val="bg1"/>
              </a:solidFill>
              <a:latin typeface="Mont Book" pitchFamily="2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Mont Book" pitchFamily="2" charset="0"/>
              </a:rPr>
              <a:t>New technologies motivated people to start building applications in new ways</a:t>
            </a:r>
          </a:p>
          <a:p>
            <a:endParaRPr lang="en-US" sz="1800" dirty="0">
              <a:solidFill>
                <a:schemeClr val="bg1"/>
              </a:solidFill>
              <a:latin typeface="Mont Book" pitchFamily="2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Mont Book" pitchFamily="2" charset="0"/>
              </a:rPr>
              <a:t>This approach is currently popular for products that need to provision something in Kubernetes – databases, lifecycle management, etc.</a:t>
            </a:r>
          </a:p>
          <a:p>
            <a:endParaRPr lang="en-US" sz="1800" dirty="0">
              <a:solidFill>
                <a:schemeClr val="bg1"/>
              </a:solidFill>
              <a:latin typeface="Mont Book" pitchFamily="2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D5B0D51-2104-9B41-B6F2-AD724A78E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626" y="392468"/>
            <a:ext cx="6927553" cy="786117"/>
          </a:xfrm>
        </p:spPr>
        <p:txBody>
          <a:bodyPr>
            <a:normAutofit/>
          </a:bodyPr>
          <a:lstStyle/>
          <a:p>
            <a:r>
              <a:rPr lang="en-BG" sz="2400" b="1" dirty="0">
                <a:latin typeface="Mont Bold" pitchFamily="2" charset="0"/>
              </a:rPr>
              <a:t>Takeaways</a:t>
            </a: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859EF274-7297-AA48-B706-58B7DD98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352" y="159128"/>
            <a:ext cx="1417415" cy="14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2E8B50-CE5E-3845-8475-3A539BFFC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821" y="1100601"/>
            <a:ext cx="7539695" cy="3378175"/>
          </a:xfrm>
        </p:spPr>
        <p:txBody>
          <a:bodyPr/>
          <a:lstStyle/>
          <a:p>
            <a:pPr marL="127000" indent="0">
              <a:buNone/>
            </a:pPr>
            <a:r>
              <a:rPr lang="en-US" sz="1800" b="1" dirty="0">
                <a:latin typeface="Mont Book" pitchFamily="2" charset="0"/>
              </a:rPr>
              <a:t>A conference management system.</a:t>
            </a: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Conference talks:</a:t>
            </a:r>
          </a:p>
          <a:p>
            <a:pPr>
              <a:buFontTx/>
              <a:buChar char="-"/>
            </a:pPr>
            <a:r>
              <a:rPr lang="en-US" dirty="0">
                <a:latin typeface="Mont Book" pitchFamily="2" charset="0"/>
              </a:rPr>
              <a:t>Title</a:t>
            </a:r>
          </a:p>
          <a:p>
            <a:pPr>
              <a:buFontTx/>
              <a:buChar char="-"/>
            </a:pPr>
            <a:r>
              <a:rPr lang="en-US" dirty="0">
                <a:latin typeface="Mont Book" pitchFamily="2" charset="0"/>
              </a:rPr>
              <a:t>Summary</a:t>
            </a:r>
          </a:p>
          <a:p>
            <a:pPr>
              <a:buFontTx/>
              <a:buChar char="-"/>
            </a:pPr>
            <a:r>
              <a:rPr lang="en-US" dirty="0">
                <a:latin typeface="Mont Book" pitchFamily="2" charset="0"/>
              </a:rPr>
              <a:t>Speaker</a:t>
            </a:r>
          </a:p>
          <a:p>
            <a:pPr>
              <a:buFontTx/>
              <a:buChar char="-"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Speaker</a:t>
            </a:r>
          </a:p>
          <a:p>
            <a:pPr>
              <a:buFontTx/>
              <a:buChar char="-"/>
            </a:pPr>
            <a:r>
              <a:rPr lang="en-US" dirty="0">
                <a:latin typeface="Mont Book" pitchFamily="2" charset="0"/>
              </a:rPr>
              <a:t>Name</a:t>
            </a:r>
          </a:p>
          <a:p>
            <a:pPr>
              <a:buFontTx/>
              <a:buChar char="-"/>
            </a:pPr>
            <a:r>
              <a:rPr lang="en-US" dirty="0">
                <a:latin typeface="Mont Book" pitchFamily="2" charset="0"/>
              </a:rPr>
              <a:t>Bio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87F9D4-E27E-564E-9104-32365931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605" y="664724"/>
            <a:ext cx="2292205" cy="4344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5AA1FB-57A2-7D40-978D-122135F80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8"/>
          <a:stretch/>
        </p:blipFill>
        <p:spPr>
          <a:xfrm>
            <a:off x="4572001" y="1868555"/>
            <a:ext cx="1693628" cy="2933037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8FCF5D13-E651-7443-8A00-D6D9E8526B3F}"/>
              </a:ext>
            </a:extLst>
          </p:cNvPr>
          <p:cNvSpPr txBox="1">
            <a:spLocks/>
          </p:cNvSpPr>
          <p:nvPr/>
        </p:nvSpPr>
        <p:spPr>
          <a:xfrm>
            <a:off x="1415626" y="392468"/>
            <a:ext cx="6927553" cy="786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BG" sz="2400" b="1" dirty="0">
                <a:latin typeface="Mont Bold" pitchFamily="2" charset="0"/>
              </a:rPr>
              <a:t>What are we going to build ?</a:t>
            </a:r>
          </a:p>
        </p:txBody>
      </p:sp>
    </p:spTree>
    <p:extLst>
      <p:ext uri="{BB962C8B-B14F-4D97-AF65-F5344CB8AC3E}">
        <p14:creationId xmlns:p14="http://schemas.microsoft.com/office/powerpoint/2010/main" val="51006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title"/>
          </p:nvPr>
        </p:nvSpPr>
        <p:spPr>
          <a:xfrm>
            <a:off x="1702083" y="477679"/>
            <a:ext cx="5740708" cy="72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dirty="0">
                <a:latin typeface="Mont Book" pitchFamily="2" charset="0"/>
              </a:rPr>
              <a:t>Questions?</a:t>
            </a:r>
            <a:endParaRPr dirty="0">
              <a:latin typeface="Mont Book" pitchFamily="2" charset="0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1226986" y="2069635"/>
            <a:ext cx="2896867" cy="27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 err="1"/>
              <a:t>a_</a:t>
            </a:r>
            <a:r>
              <a:rPr lang="en-US" dirty="0" err="1">
                <a:latin typeface="Mont Book" pitchFamily="2" charset="0"/>
              </a:rPr>
              <a:t>sankov</a:t>
            </a:r>
            <a:endParaRPr dirty="0">
              <a:latin typeface="Mont Book" pitchFamily="2" charset="0"/>
            </a:endParaRPr>
          </a:p>
        </p:txBody>
      </p:sp>
      <p:sp>
        <p:nvSpPr>
          <p:cNvPr id="90" name="Google Shape;90;p2"/>
          <p:cNvSpPr txBox="1">
            <a:spLocks noGrp="1"/>
          </p:cNvSpPr>
          <p:nvPr>
            <p:ph type="body" idx="2"/>
          </p:nvPr>
        </p:nvSpPr>
        <p:spPr>
          <a:xfrm>
            <a:off x="1226985" y="2819456"/>
            <a:ext cx="2896867" cy="27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Mont Book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github.com/asankov-cb</a:t>
            </a:r>
            <a:endParaRPr dirty="0"/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3"/>
          </p:nvPr>
        </p:nvSpPr>
        <p:spPr>
          <a:xfrm>
            <a:off x="5582480" y="2060490"/>
            <a:ext cx="2896874" cy="27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>
              <a:spcBef>
                <a:spcPts val="0"/>
              </a:spcBef>
            </a:pPr>
            <a:r>
              <a:rPr lang="en-GB" dirty="0">
                <a:latin typeface="Mont Book" pitchFamily="2" charset="0"/>
              </a:rPr>
              <a:t>Anton </a:t>
            </a:r>
            <a:r>
              <a:rPr lang="en-GB" dirty="0" err="1">
                <a:latin typeface="Mont Book" pitchFamily="2" charset="0"/>
              </a:rPr>
              <a:t>Sankov</a:t>
            </a:r>
            <a:endParaRPr dirty="0">
              <a:latin typeface="Mont Book" pitchFamily="2" charset="0"/>
            </a:endParaRPr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4"/>
          </p:nvPr>
        </p:nvSpPr>
        <p:spPr>
          <a:xfrm>
            <a:off x="5582480" y="2790640"/>
            <a:ext cx="2896874" cy="27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 err="1">
                <a:latin typeface="Mont Book" pitchFamily="2" charset="0"/>
              </a:rPr>
              <a:t>asankov@vmware.com</a:t>
            </a:r>
            <a:endParaRPr dirty="0">
              <a:latin typeface="Mont Book" pitchFamily="2" charset="0"/>
            </a:endParaRPr>
          </a:p>
        </p:txBody>
      </p:sp>
      <p:sp>
        <p:nvSpPr>
          <p:cNvPr id="8" name="Google Shape;88;p2">
            <a:extLst>
              <a:ext uri="{FF2B5EF4-FFF2-40B4-BE49-F238E27FC236}">
                <a16:creationId xmlns:a16="http://schemas.microsoft.com/office/drawing/2014/main" id="{E5E71997-5BA5-1D46-8073-3AE1F9D9872D}"/>
              </a:ext>
            </a:extLst>
          </p:cNvPr>
          <p:cNvSpPr txBox="1">
            <a:spLocks/>
          </p:cNvSpPr>
          <p:nvPr/>
        </p:nvSpPr>
        <p:spPr>
          <a:xfrm>
            <a:off x="1702083" y="3661828"/>
            <a:ext cx="5740708" cy="72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Mont Book" pitchFamily="2" charset="0"/>
              </a:rPr>
              <a:t>Thank you!</a:t>
            </a:r>
            <a:endParaRPr lang="en-US" dirty="0">
              <a:latin typeface="Mont Book" pitchFamily="2" charset="0"/>
            </a:endParaRPr>
          </a:p>
        </p:txBody>
      </p:sp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41CC1C53-D45D-B948-8107-75C439DBF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625" y="159128"/>
            <a:ext cx="1410144" cy="1410144"/>
          </a:xfrm>
          <a:prstGeom prst="rect">
            <a:avLst/>
          </a:prstGeom>
        </p:spPr>
      </p:pic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0A861DF3-C05E-C04A-9EEC-B345536A8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352" y="159128"/>
            <a:ext cx="1417415" cy="14174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261C1-A267-2B4C-AAC0-53ADACAE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G" sz="2400" b="1" dirty="0">
                <a:latin typeface="Mont Bold" pitchFamily="2" charset="0"/>
              </a:rPr>
              <a:t>How are we going to build it?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7D3DFB7-D601-3E49-8280-F786CB59AADE}"/>
              </a:ext>
            </a:extLst>
          </p:cNvPr>
          <p:cNvSpPr txBox="1">
            <a:spLocks/>
          </p:cNvSpPr>
          <p:nvPr/>
        </p:nvSpPr>
        <p:spPr>
          <a:xfrm>
            <a:off x="803485" y="1178585"/>
            <a:ext cx="7539695" cy="337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indent="0">
              <a:buFont typeface="Arial"/>
              <a:buNone/>
            </a:pPr>
            <a:r>
              <a:rPr lang="en-US" sz="2400" b="1" dirty="0">
                <a:latin typeface="Mont Book" pitchFamily="2" charset="0"/>
              </a:rPr>
              <a:t>CRUD API backend</a:t>
            </a:r>
          </a:p>
          <a:p>
            <a:pPr marL="127000" indent="0">
              <a:buFont typeface="Arial"/>
              <a:buNone/>
            </a:pPr>
            <a:r>
              <a:rPr lang="en-US" dirty="0">
                <a:latin typeface="Mont Book" pitchFamily="2" charset="0"/>
              </a:rPr>
              <a:t>	to Create/Read/Update/Delete resources</a:t>
            </a:r>
          </a:p>
          <a:p>
            <a:pPr marL="127000" indent="0">
              <a:buFont typeface="Arial"/>
              <a:buNone/>
            </a:pPr>
            <a:endParaRPr lang="en-US" sz="2400" b="1" dirty="0">
              <a:latin typeface="Mont Book" pitchFamily="2" charset="0"/>
            </a:endParaRPr>
          </a:p>
          <a:p>
            <a:pPr marL="127000" indent="0">
              <a:buFont typeface="Arial"/>
              <a:buNone/>
            </a:pPr>
            <a:r>
              <a:rPr lang="en-US" sz="2400" b="1" dirty="0">
                <a:latin typeface="Mont Book" pitchFamily="2" charset="0"/>
              </a:rPr>
              <a:t>Database</a:t>
            </a:r>
          </a:p>
          <a:p>
            <a:pPr marL="127000" indent="0">
              <a:buFont typeface="Arial"/>
              <a:buNone/>
            </a:pPr>
            <a:r>
              <a:rPr lang="en-US" b="1" dirty="0">
                <a:latin typeface="Mont Book" pitchFamily="2" charset="0"/>
              </a:rPr>
              <a:t>	to store the resources</a:t>
            </a:r>
          </a:p>
          <a:p>
            <a:pPr marL="127000" indent="0">
              <a:buNone/>
            </a:pPr>
            <a:endParaRPr lang="en-US" sz="2400" b="1" dirty="0">
              <a:latin typeface="Mont Book" pitchFamily="2" charset="0"/>
            </a:endParaRPr>
          </a:p>
          <a:p>
            <a:pPr marL="127000" indent="0">
              <a:buFont typeface="Arial"/>
              <a:buNone/>
            </a:pPr>
            <a:r>
              <a:rPr lang="en-US" sz="2400" b="1" dirty="0">
                <a:latin typeface="Mont Book" pitchFamily="2" charset="0"/>
              </a:rPr>
              <a:t>Simple UI </a:t>
            </a:r>
          </a:p>
          <a:p>
            <a:pPr marL="127000" indent="0">
              <a:buFont typeface="Arial"/>
              <a:buNone/>
            </a:pPr>
            <a:r>
              <a:rPr lang="en-US" b="1" dirty="0">
                <a:latin typeface="Mont Book" pitchFamily="2" charset="0"/>
              </a:rPr>
              <a:t>	to visualize the resources</a:t>
            </a:r>
          </a:p>
          <a:p>
            <a:pPr marL="127000" indent="0">
              <a:buNone/>
            </a:pPr>
            <a:endParaRPr lang="en-US" sz="2400" b="1" dirty="0">
              <a:latin typeface="Mont Book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802D8-4FD9-A24D-857A-8320FB2DF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84" r="29611" b="28878"/>
          <a:stretch/>
        </p:blipFill>
        <p:spPr>
          <a:xfrm>
            <a:off x="98241" y="1178585"/>
            <a:ext cx="831273" cy="695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DADF39-79D7-0043-94C5-FD7454CC5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84" r="29611" b="28878"/>
          <a:stretch/>
        </p:blipFill>
        <p:spPr>
          <a:xfrm>
            <a:off x="98240" y="2432680"/>
            <a:ext cx="831273" cy="69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7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icture 28" descr="Download HD 111 Kb Png - Golang Logo Transparent PNG Image - NicePNG.com">
            <a:extLst>
              <a:ext uri="{FF2B5EF4-FFF2-40B4-BE49-F238E27FC236}">
                <a16:creationId xmlns:a16="http://schemas.microsoft.com/office/drawing/2014/main" id="{41C847B3-969A-6340-A376-68E0792A5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391" y="995347"/>
            <a:ext cx="855668" cy="116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Microsoft Dot net logo vector">
            <a:extLst>
              <a:ext uri="{FF2B5EF4-FFF2-40B4-BE49-F238E27FC236}">
                <a16:creationId xmlns:a16="http://schemas.microsoft.com/office/drawing/2014/main" id="{75B7A0DA-7F0B-4C4A-B121-3FCE053E0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8" t="13620" r="13620" b="13488"/>
          <a:stretch/>
        </p:blipFill>
        <p:spPr bwMode="auto">
          <a:xfrm>
            <a:off x="2116387" y="1019682"/>
            <a:ext cx="1015045" cy="10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8261C1-A267-2B4C-AAC0-53ADACAE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G" sz="2400" b="1" dirty="0">
                <a:latin typeface="Mont Bold" pitchFamily="2" charset="0"/>
              </a:rPr>
              <a:t>What is the standard way to build this?</a:t>
            </a:r>
          </a:p>
        </p:txBody>
      </p:sp>
      <p:pic>
        <p:nvPicPr>
          <p:cNvPr id="1026" name="Picture 2" descr="Spring boot + Spring JDBC (English version) – devs4j">
            <a:extLst>
              <a:ext uri="{FF2B5EF4-FFF2-40B4-BE49-F238E27FC236}">
                <a16:creationId xmlns:a16="http://schemas.microsoft.com/office/drawing/2014/main" id="{12C143FB-6CF9-2A46-90E6-BFD2E4D68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48" y="1227861"/>
            <a:ext cx="2164355" cy="149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F2155F0-121C-1D46-86C3-715FE681C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296" y="1815372"/>
            <a:ext cx="2932126" cy="10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ongoDB Logo transparent PNG - StickPNG">
            <a:extLst>
              <a:ext uri="{FF2B5EF4-FFF2-40B4-BE49-F238E27FC236}">
                <a16:creationId xmlns:a16="http://schemas.microsoft.com/office/drawing/2014/main" id="{9A04AE45-866A-D54C-BB30-15B6E02BC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947" y="3467204"/>
            <a:ext cx="3867752" cy="110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FB28AC-E731-0948-AC67-C7489DD306A9}"/>
              </a:ext>
            </a:extLst>
          </p:cNvPr>
          <p:cNvSpPr txBox="1"/>
          <p:nvPr/>
        </p:nvSpPr>
        <p:spPr>
          <a:xfrm>
            <a:off x="6593340" y="4408574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Mont Book" pitchFamily="2" charset="0"/>
              </a:rPr>
              <a:t>… a</a:t>
            </a:r>
            <a:r>
              <a:rPr lang="en-BG" sz="1800" dirty="0">
                <a:solidFill>
                  <a:schemeClr val="bg1"/>
                </a:solidFill>
                <a:latin typeface="Mont Book" pitchFamily="2" charset="0"/>
              </a:rPr>
              <a:t>nd many more</a:t>
            </a:r>
          </a:p>
        </p:txBody>
      </p:sp>
      <p:pic>
        <p:nvPicPr>
          <p:cNvPr id="22" name="Picture 24" descr="PostgreSQL backup tool. PostgreSQL backup software">
            <a:extLst>
              <a:ext uri="{FF2B5EF4-FFF2-40B4-BE49-F238E27FC236}">
                <a16:creationId xmlns:a16="http://schemas.microsoft.com/office/drawing/2014/main" id="{641A8D2B-A497-2E49-9717-07609D49C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22" y="2763574"/>
            <a:ext cx="2278981" cy="208290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ownload Ruby on Rails Logo in SVG Vector or PNG File Format - Logo.wine">
            <a:extLst>
              <a:ext uri="{FF2B5EF4-FFF2-40B4-BE49-F238E27FC236}">
                <a16:creationId xmlns:a16="http://schemas.microsoft.com/office/drawing/2014/main" id="{784946EC-CBF5-0548-852A-77614028C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914" y="1139024"/>
            <a:ext cx="3266822" cy="217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Java Logo PNG Transparent (1) – Brands Logos">
            <a:extLst>
              <a:ext uri="{FF2B5EF4-FFF2-40B4-BE49-F238E27FC236}">
                <a16:creationId xmlns:a16="http://schemas.microsoft.com/office/drawing/2014/main" id="{615C3D47-EAB5-7C4E-9C46-FF620CC67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8" y="879241"/>
            <a:ext cx="1227861" cy="122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Angular Logo transparent PNG - StickPNG">
            <a:extLst>
              <a:ext uri="{FF2B5EF4-FFF2-40B4-BE49-F238E27FC236}">
                <a16:creationId xmlns:a16="http://schemas.microsoft.com/office/drawing/2014/main" id="{A4E23147-5368-2E42-85B7-7D0352983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688" y="2895957"/>
            <a:ext cx="959886" cy="10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React Logo Icon transparent PNG - StickPNG">
            <a:extLst>
              <a:ext uri="{FF2B5EF4-FFF2-40B4-BE49-F238E27FC236}">
                <a16:creationId xmlns:a16="http://schemas.microsoft.com/office/drawing/2014/main" id="{F589BEF0-9034-CE42-AA60-E10F204EC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017" y="2909293"/>
            <a:ext cx="1227469" cy="110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DC7A23B4-5529-0F4D-90D9-1831DEE21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853" y="2835302"/>
            <a:ext cx="1864424" cy="96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1979DDEC-60B2-F946-B749-BCE7EF65D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319" y="1313236"/>
            <a:ext cx="717367" cy="71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>
            <a:extLst>
              <a:ext uri="{FF2B5EF4-FFF2-40B4-BE49-F238E27FC236}">
                <a16:creationId xmlns:a16="http://schemas.microsoft.com/office/drawing/2014/main" id="{82F5CA96-6600-0545-A442-DA9625F8F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105" y="1137621"/>
            <a:ext cx="850469" cy="85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44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2E8B50-CE5E-3845-8475-3A539BFFC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2152" y="1274615"/>
            <a:ext cx="7539695" cy="3378175"/>
          </a:xfrm>
        </p:spPr>
        <p:txBody>
          <a:bodyPr/>
          <a:lstStyle/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Framework for the API backend – pros and cons</a:t>
            </a: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No guidelines on how to manage your API</a:t>
            </a: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	- documentation </a:t>
            </a: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	- versioning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261C1-A267-2B4C-AAC0-53ADACAE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G" sz="2400" b="1" dirty="0">
                <a:latin typeface="Mont Bold" pitchFamily="2" charset="0"/>
              </a:rPr>
              <a:t>What are the challenges to build it the standard way?</a:t>
            </a:r>
          </a:p>
        </p:txBody>
      </p:sp>
    </p:spTree>
    <p:extLst>
      <p:ext uri="{BB962C8B-B14F-4D97-AF65-F5344CB8AC3E}">
        <p14:creationId xmlns:p14="http://schemas.microsoft.com/office/powerpoint/2010/main" val="106452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2E8B50-CE5E-3845-8475-3A539BFFC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485" y="1178585"/>
            <a:ext cx="7539695" cy="3378175"/>
          </a:xfrm>
        </p:spPr>
        <p:txBody>
          <a:bodyPr/>
          <a:lstStyle/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API backend build entirely by extending Kubernetes.</a:t>
            </a: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Kubernetes is flexible and extensible.</a:t>
            </a: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Use Kubernetes extensibility constructs – CRDs, Admission Controllers, Operators</a:t>
            </a:r>
            <a:endParaRPr lang="en-US" strike="sngStrike" dirty="0">
              <a:latin typeface="Mont Book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261C1-A267-2B4C-AAC0-53ADACAE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G" sz="2400" b="1" dirty="0">
                <a:latin typeface="Mont Bold" pitchFamily="2" charset="0"/>
              </a:rPr>
              <a:t>What </a:t>
            </a:r>
            <a:r>
              <a:rPr lang="en-US" sz="2400" b="1" dirty="0">
                <a:latin typeface="Mont Bold" pitchFamily="2" charset="0"/>
              </a:rPr>
              <a:t>is the alternative</a:t>
            </a:r>
            <a:r>
              <a:rPr lang="en-BG" sz="2400" b="1" dirty="0">
                <a:latin typeface="Mont Bold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376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261C1-A267-2B4C-AAC0-53ADACAE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Mont Bold" pitchFamily="2" charset="0"/>
              </a:rPr>
              <a:t>Domain objects are CRDs</a:t>
            </a:r>
            <a:endParaRPr lang="en-BG" sz="2400" b="1" dirty="0">
              <a:latin typeface="Mont Bold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82E2D0-F9C8-0D49-9D2F-E25A58A54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18" y="1910830"/>
            <a:ext cx="7602367" cy="1904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478C9D-5072-7C48-A2FF-97CC7068A70F}"/>
              </a:ext>
            </a:extLst>
          </p:cNvPr>
          <p:cNvSpPr txBox="1"/>
          <p:nvPr/>
        </p:nvSpPr>
        <p:spPr>
          <a:xfrm>
            <a:off x="866818" y="1424757"/>
            <a:ext cx="421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G" sz="1800" b="1" dirty="0">
                <a:solidFill>
                  <a:schemeClr val="bg1"/>
                </a:solidFill>
                <a:latin typeface="Mont Book" pitchFamily="2" charset="0"/>
              </a:rPr>
              <a:t>CRD - Custom Resource Definiton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27BD4C-A78D-7541-89E3-F4F7E943B896}"/>
              </a:ext>
            </a:extLst>
          </p:cNvPr>
          <p:cNvSpPr txBox="1"/>
          <p:nvPr/>
        </p:nvSpPr>
        <p:spPr>
          <a:xfrm>
            <a:off x="1869252" y="4735564"/>
            <a:ext cx="7274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Mont Book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https://kubernetes.io/docs/concepts/extend-kubernetes/api-extension/custom-resources/</a:t>
            </a:r>
            <a:endParaRPr lang="en-GB" sz="1200" dirty="0">
              <a:solidFill>
                <a:schemeClr val="bg1"/>
              </a:solidFill>
              <a:latin typeface="Mont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583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261C1-A267-2B4C-AAC0-53ADACAE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626" y="392468"/>
            <a:ext cx="7351693" cy="786117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Mont Bold" pitchFamily="2" charset="0"/>
              </a:rPr>
              <a:t>CRDs in more technical terms</a:t>
            </a:r>
            <a:endParaRPr lang="en-BG" sz="2400" b="1" dirty="0">
              <a:latin typeface="Mont Bold" pitchFamily="2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12444D0-FCB0-924D-80F5-FB2B67E3C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2152" y="1372857"/>
            <a:ext cx="7539695" cy="3378175"/>
          </a:xfrm>
        </p:spPr>
        <p:txBody>
          <a:bodyPr/>
          <a:lstStyle/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When creating a CRD Kubernetes registers new endpoints.</a:t>
            </a:r>
            <a:br>
              <a:rPr lang="en-US" dirty="0">
                <a:latin typeface="Mont Book" pitchFamily="2" charset="0"/>
              </a:rPr>
            </a:b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r>
              <a:rPr lang="en-US" dirty="0">
                <a:latin typeface="Mont Book" pitchFamily="2" charset="0"/>
              </a:rPr>
              <a:t>And provides implementation for these endpoints</a:t>
            </a:r>
          </a:p>
          <a:p>
            <a:pPr>
              <a:buFontTx/>
              <a:buChar char="-"/>
            </a:pPr>
            <a:r>
              <a:rPr lang="en-US" dirty="0">
                <a:latin typeface="Mont Book" pitchFamily="2" charset="0"/>
              </a:rPr>
              <a:t>Serialization/Deserialization</a:t>
            </a:r>
          </a:p>
          <a:p>
            <a:pPr>
              <a:buFontTx/>
              <a:buChar char="-"/>
            </a:pPr>
            <a:r>
              <a:rPr lang="en-US" dirty="0">
                <a:latin typeface="Mont Book" pitchFamily="2" charset="0"/>
              </a:rPr>
              <a:t>Validation based on the </a:t>
            </a:r>
            <a:r>
              <a:rPr lang="en-US" dirty="0" err="1">
                <a:latin typeface="Mont Book" pitchFamily="2" charset="0"/>
              </a:rPr>
              <a:t>OpenAPI</a:t>
            </a:r>
            <a:r>
              <a:rPr lang="en-US" dirty="0">
                <a:latin typeface="Mont Book" pitchFamily="2" charset="0"/>
              </a:rPr>
              <a:t> spec</a:t>
            </a:r>
          </a:p>
          <a:p>
            <a:pPr>
              <a:buFontTx/>
              <a:buChar char="-"/>
            </a:pPr>
            <a:r>
              <a:rPr lang="en-US" dirty="0">
                <a:latin typeface="Mont Book" pitchFamily="2" charset="0"/>
              </a:rPr>
              <a:t>Write</a:t>
            </a:r>
            <a:r>
              <a:rPr lang="bg-BG" dirty="0">
                <a:latin typeface="Mont Book" pitchFamily="2" charset="0"/>
              </a:rPr>
              <a:t>/</a:t>
            </a:r>
            <a:r>
              <a:rPr lang="en-US" dirty="0">
                <a:latin typeface="Mont Book" pitchFamily="2" charset="0"/>
              </a:rPr>
              <a:t>Read from DB</a:t>
            </a:r>
          </a:p>
          <a:p>
            <a:pPr>
              <a:buFontTx/>
              <a:buChar char="-"/>
            </a:pPr>
            <a:endParaRPr lang="en-US" dirty="0">
              <a:latin typeface="Mont Book" pitchFamily="2" charset="0"/>
            </a:endParaRPr>
          </a:p>
          <a:p>
            <a:pPr marL="127000" indent="0">
              <a:buNone/>
            </a:pPr>
            <a:endParaRPr lang="en-US" dirty="0">
              <a:latin typeface="Mont Book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827C9F-1CAF-784D-AAC4-138F08F2019A}"/>
              </a:ext>
            </a:extLst>
          </p:cNvPr>
          <p:cNvSpPr txBox="1"/>
          <p:nvPr/>
        </p:nvSpPr>
        <p:spPr>
          <a:xfrm>
            <a:off x="1869252" y="4735564"/>
            <a:ext cx="7274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Mont Book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https://kubernetes.io/docs/concepts/extend-kubernetes/api-extension/custom-resources/</a:t>
            </a:r>
            <a:endParaRPr lang="en-GB" sz="1200" dirty="0">
              <a:solidFill>
                <a:schemeClr val="bg1"/>
              </a:solidFill>
              <a:latin typeface="Mont Boo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9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heme/theme1.xml><?xml version="1.0" encoding="utf-8"?>
<a:theme xmlns:a="http://schemas.openxmlformats.org/drawingml/2006/main" name="Main Title Slid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Body Colo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ody Whi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25722</TotalTime>
  <Words>1133</Words>
  <Application>Microsoft Macintosh PowerPoint</Application>
  <PresentationFormat>On-screen Show (16:9)</PresentationFormat>
  <Paragraphs>211</Paragraphs>
  <Slides>30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Mont Bold</vt:lpstr>
      <vt:lpstr>Mont Book</vt:lpstr>
      <vt:lpstr>Main Title Slide</vt:lpstr>
      <vt:lpstr>2_Body Color</vt:lpstr>
      <vt:lpstr>1_Body White</vt:lpstr>
      <vt:lpstr>Kubernetes: From container orchestration to self-contained application platform</vt:lpstr>
      <vt:lpstr>Kubernetes</vt:lpstr>
      <vt:lpstr>PowerPoint Presentation</vt:lpstr>
      <vt:lpstr>How are we going to build it?</vt:lpstr>
      <vt:lpstr>What is the standard way to build this?</vt:lpstr>
      <vt:lpstr>What are the challenges to build it the standard way?</vt:lpstr>
      <vt:lpstr>What is the alternative?</vt:lpstr>
      <vt:lpstr>Domain objects are CRDs</vt:lpstr>
      <vt:lpstr>CRDs in more technical terms</vt:lpstr>
      <vt:lpstr>PowerPoint Presentation</vt:lpstr>
      <vt:lpstr>PowerPoint Presentation</vt:lpstr>
      <vt:lpstr>PowerPoint Presentation</vt:lpstr>
      <vt:lpstr>What do we have so far?</vt:lpstr>
      <vt:lpstr>The (not so) big picture</vt:lpstr>
      <vt:lpstr>What if we have business logic?</vt:lpstr>
      <vt:lpstr>Admission controllers for validation</vt:lpstr>
      <vt:lpstr>Admission controllers for validation</vt:lpstr>
      <vt:lpstr>Admission controllers in more technical terms</vt:lpstr>
      <vt:lpstr>The (not so) big picture</vt:lpstr>
      <vt:lpstr>What if we have business logic?</vt:lpstr>
      <vt:lpstr>Operators for business logic</vt:lpstr>
      <vt:lpstr>Operators for business logic</vt:lpstr>
      <vt:lpstr>Operators in more technical terms</vt:lpstr>
      <vt:lpstr>What if we have business logic?</vt:lpstr>
      <vt:lpstr>The big picture</vt:lpstr>
      <vt:lpstr>Details worth mentioning</vt:lpstr>
      <vt:lpstr>Details worth mentioning</vt:lpstr>
      <vt:lpstr>Talk is cheap, show me the code!</vt:lpstr>
      <vt:lpstr>Takeaways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Kubernetes: From container orchestration to self-contained application platform</dc:title>
  <dc:creator>Tsveti</dc:creator>
  <cp:lastModifiedBy>Anton Sankov</cp:lastModifiedBy>
  <cp:revision>1</cp:revision>
  <dcterms:modified xsi:type="dcterms:W3CDTF">2021-11-18T08:52:59Z</dcterms:modified>
</cp:coreProperties>
</file>